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3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4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2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0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3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7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9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3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1701-4071-4B7F-9158-2969CF4191C1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2AB23-90E2-49E9-83CB-DE7EA395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wBVcsWYJd8" TargetMode="External"/><Relationship Id="rId2" Type="http://schemas.openxmlformats.org/officeDocument/2006/relationships/hyperlink" Target="http://www.youtube.com/watch?v=bfHCRtnmG0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and 14</a:t>
            </a:r>
            <a:r>
              <a:rPr lang="en-US" baseline="30000" dirty="0" smtClean="0"/>
              <a:t>th</a:t>
            </a:r>
            <a:r>
              <a:rPr lang="en-US" dirty="0" smtClean="0"/>
              <a:t> Amendments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1/16/15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Bell Ringer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Silently answer the question below in at least 5 sentences: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7030A0"/>
                </a:solidFill>
              </a:rPr>
              <a:t>Do you think that every citizen of the United States is treated equally under the law? Explain your answer. 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Today’s Objective</a:t>
            </a:r>
            <a:endParaRPr lang="en-US" b="1" u="sng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SWBAT explain </a:t>
            </a:r>
            <a:r>
              <a:rPr lang="en-US" sz="6000" dirty="0" smtClean="0"/>
              <a:t>how due process connects to </a:t>
            </a:r>
            <a:r>
              <a:rPr lang="en-US" sz="6000" dirty="0" smtClean="0"/>
              <a:t>current events.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642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627" y="828588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Snake Handling:</a:t>
            </a:r>
            <a:br>
              <a:rPr lang="en-US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Individual Liberties Vs. Public Safety </a:t>
            </a:r>
            <a:endParaRPr lang="en-US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622" y="2314140"/>
            <a:ext cx="3420649" cy="4351338"/>
          </a:xfrm>
        </p:spPr>
        <p:txBody>
          <a:bodyPr/>
          <a:lstStyle/>
          <a:p>
            <a:pPr marL="0" indent="0">
              <a:buNone/>
            </a:pPr>
            <a:endParaRPr lang="en-US" u="sng" dirty="0" smtClean="0">
              <a:hlinkClick r:id="rId2"/>
            </a:endParaRPr>
          </a:p>
          <a:p>
            <a:pPr marL="0" indent="0">
              <a:buNone/>
            </a:pPr>
            <a:endParaRPr lang="en-US" u="sng" dirty="0">
              <a:hlinkClick r:id="rId2"/>
            </a:endParaRPr>
          </a:p>
          <a:p>
            <a:pPr marL="0" indent="0">
              <a:buNone/>
            </a:pPr>
            <a:endParaRPr lang="en-US" u="sng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https://www.youtube.com/watch?v=cwBVcsWYJd8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3292475"/>
            <a:ext cx="59436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b="1" baseline="300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14</a:t>
            </a:r>
            <a:r>
              <a:rPr lang="en-US" b="1" baseline="300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Amendments</a:t>
            </a:r>
            <a:endParaRPr lang="en-US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4" y="1690688"/>
            <a:ext cx="6677417" cy="38833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“…Nor shall </a:t>
            </a:r>
            <a:r>
              <a:rPr lang="en-US" sz="4800" dirty="0"/>
              <a:t>any State deprive any person of life, liberty, or property, without </a:t>
            </a:r>
            <a:r>
              <a:rPr lang="en-US" sz="4800" b="1" dirty="0"/>
              <a:t>due process </a:t>
            </a:r>
            <a:r>
              <a:rPr lang="en-US" sz="4800" dirty="0"/>
              <a:t>of law; </a:t>
            </a:r>
            <a:r>
              <a:rPr lang="en-US" sz="4800" i="1" dirty="0"/>
              <a:t>nor deny to any person within its jurisdiction the </a:t>
            </a:r>
            <a:r>
              <a:rPr lang="en-US" sz="4800" b="1" i="1" dirty="0"/>
              <a:t>equal protection</a:t>
            </a:r>
            <a:r>
              <a:rPr lang="en-US" sz="4800" i="1" dirty="0"/>
              <a:t> of the laws</a:t>
            </a:r>
            <a:r>
              <a:rPr lang="en-US" sz="4800" dirty="0" smtClean="0"/>
              <a:t>.”</a:t>
            </a:r>
            <a:endParaRPr lang="en-US" sz="4800" dirty="0"/>
          </a:p>
        </p:txBody>
      </p:sp>
      <p:pic>
        <p:nvPicPr>
          <p:cNvPr id="1026" name="Picture 2" descr="http://www.intellectualtakeout.org/sites/www.intellectualtakeout.org/files/imagecache/full_width/library_images/Due%20Process.5th%20Amendment.14th%20Amendment.Constituti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49" y="2442575"/>
            <a:ext cx="4732533" cy="247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1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 Study Investigation</a:t>
            </a:r>
            <a:endParaRPr lang="en-US" b="1" u="sng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09" y="1587629"/>
            <a:ext cx="3532338" cy="470043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4 stations @ 14 minutes each </a:t>
            </a:r>
          </a:p>
          <a:p>
            <a:r>
              <a:rPr lang="en-US" sz="3600" dirty="0" smtClean="0"/>
              <a:t>4 court cases </a:t>
            </a:r>
          </a:p>
          <a:p>
            <a:r>
              <a:rPr lang="en-US" sz="3600" dirty="0" smtClean="0"/>
              <a:t>1 big question: are ALL people treated fairly under the law?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576164" y="1690688"/>
            <a:ext cx="47776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Key Vocabulary: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Perpetrator 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Victim 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Indict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Plea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465" y="12504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514350" indent="-514350">
              <a:buAutoNum type="arabicPeriod"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If there is not enough evidence… </a:t>
            </a:r>
          </a:p>
          <a:p>
            <a:pPr marL="0" indent="0">
              <a:buNone/>
            </a:pPr>
            <a:r>
              <a:rPr lang="en-US" sz="4800" dirty="0" smtClean="0"/>
              <a:t>Is </a:t>
            </a:r>
            <a:r>
              <a:rPr lang="en-US" sz="4800" dirty="0" smtClean="0"/>
              <a:t>it better to send an innocent man to </a:t>
            </a:r>
            <a:r>
              <a:rPr lang="en-US" sz="4800" dirty="0" smtClean="0"/>
              <a:t>prison, </a:t>
            </a:r>
            <a:r>
              <a:rPr lang="en-US" sz="4800" dirty="0" smtClean="0"/>
              <a:t>or set a guilty man </a:t>
            </a:r>
            <a:r>
              <a:rPr lang="en-US" sz="4800" dirty="0" smtClean="0"/>
              <a:t>free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616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Exit Slip Question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9600" dirty="0" smtClean="0"/>
              <a:t>Connect one of the cases you read about to due process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5872</TotalTime>
  <Words>156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5th and 14th Amendments</vt:lpstr>
      <vt:lpstr>Bell Ringer</vt:lpstr>
      <vt:lpstr>Today’s Objective</vt:lpstr>
      <vt:lpstr>Snake Handling:  Individual Liberties Vs. Public Safety </vt:lpstr>
      <vt:lpstr>5th and 14th Amendments</vt:lpstr>
      <vt:lpstr>Case Study Investigation</vt:lpstr>
      <vt:lpstr>Question 1</vt:lpstr>
      <vt:lpstr>Exit Slip Question 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and 14th Amendments</dc:title>
  <dc:creator>Browne, Alison</dc:creator>
  <cp:lastModifiedBy>Browne, Alison</cp:lastModifiedBy>
  <cp:revision>14</cp:revision>
  <dcterms:created xsi:type="dcterms:W3CDTF">2015-01-15T17:04:41Z</dcterms:created>
  <dcterms:modified xsi:type="dcterms:W3CDTF">2015-01-21T12:15:30Z</dcterms:modified>
</cp:coreProperties>
</file>