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2/6/2015</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2/6/2015</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9172" y="1037341"/>
            <a:ext cx="7197726" cy="2421464"/>
          </a:xfrm>
        </p:spPr>
        <p:txBody>
          <a:bodyPr>
            <a:noAutofit/>
          </a:bodyPr>
          <a:lstStyle/>
          <a:p>
            <a:pPr algn="l"/>
            <a:r>
              <a:rPr lang="en-US" sz="5400" dirty="0"/>
              <a:t>An act to lower the drinking age to 18 </a:t>
            </a:r>
            <a:br>
              <a:rPr lang="en-US" sz="5400" dirty="0"/>
            </a:br>
            <a:endParaRPr lang="en-US" sz="5400" dirty="0"/>
          </a:p>
        </p:txBody>
      </p:sp>
      <p:sp>
        <p:nvSpPr>
          <p:cNvPr id="3" name="Subtitle 2"/>
          <p:cNvSpPr>
            <a:spLocks noGrp="1"/>
          </p:cNvSpPr>
          <p:nvPr>
            <p:ph type="subTitle" idx="1"/>
          </p:nvPr>
        </p:nvSpPr>
        <p:spPr>
          <a:xfrm>
            <a:off x="2860109" y="3997425"/>
            <a:ext cx="7197726" cy="1405467"/>
          </a:xfrm>
        </p:spPr>
        <p:txBody>
          <a:bodyPr>
            <a:normAutofit fontScale="25000" lnSpcReduction="20000"/>
          </a:bodyPr>
          <a:lstStyle/>
          <a:p>
            <a:pPr algn="l"/>
            <a:r>
              <a:rPr lang="en-US" sz="16000" dirty="0" err="1"/>
              <a:t>Keshun</a:t>
            </a:r>
            <a:r>
              <a:rPr lang="en-US" sz="16000" dirty="0"/>
              <a:t> Byrd</a:t>
            </a:r>
          </a:p>
          <a:p>
            <a:pPr algn="l"/>
            <a:r>
              <a:rPr lang="en-US" sz="16000" dirty="0"/>
              <a:t>Donte’ Harris </a:t>
            </a:r>
          </a:p>
          <a:p>
            <a:pPr algn="l"/>
            <a:r>
              <a:rPr lang="en-US" sz="16000" dirty="0"/>
              <a:t>February 4, 2015 </a:t>
            </a:r>
          </a:p>
          <a:p>
            <a:pPr algn="l"/>
            <a:r>
              <a:rPr lang="en-US" sz="16000" dirty="0"/>
              <a:t>4a</a:t>
            </a:r>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1209" y="3208284"/>
            <a:ext cx="3814741" cy="2733897"/>
          </a:xfrm>
          <a:prstGeom prst="rect">
            <a:avLst/>
          </a:prstGeom>
        </p:spPr>
      </p:pic>
    </p:spTree>
    <p:extLst>
      <p:ext uri="{BB962C8B-B14F-4D97-AF65-F5344CB8AC3E}">
        <p14:creationId xmlns:p14="http://schemas.microsoft.com/office/powerpoint/2010/main" val="2133547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1</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sz="3600" dirty="0" smtClean="0"/>
          </a:p>
          <a:p>
            <a:pPr marL="0" indent="0">
              <a:buNone/>
            </a:pPr>
            <a:endParaRPr lang="en-US" sz="3600" dirty="0"/>
          </a:p>
          <a:p>
            <a:pPr marL="0" indent="0">
              <a:buNone/>
            </a:pPr>
            <a:r>
              <a:rPr lang="en-US" sz="3600" dirty="0" smtClean="0"/>
              <a:t>The </a:t>
            </a:r>
            <a:r>
              <a:rPr lang="en-US" sz="3600" dirty="0"/>
              <a:t>definition of a drinking age is the minimum age at which it is legal for a person to buy alcohol. The age at which is legal for a person to buy alcoholic beverages.</a:t>
            </a:r>
          </a:p>
          <a:p>
            <a:endParaRPr lang="en-US" sz="4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2339" y="897698"/>
            <a:ext cx="2920674" cy="2110644"/>
          </a:xfrm>
          <a:prstGeom prst="rect">
            <a:avLst/>
          </a:prstGeom>
        </p:spPr>
      </p:pic>
    </p:spTree>
    <p:extLst>
      <p:ext uri="{BB962C8B-B14F-4D97-AF65-F5344CB8AC3E}">
        <p14:creationId xmlns:p14="http://schemas.microsoft.com/office/powerpoint/2010/main" val="11685409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a:t>
            </a:r>
            <a:endParaRPr lang="en-US" dirty="0"/>
          </a:p>
        </p:txBody>
      </p:sp>
      <p:sp>
        <p:nvSpPr>
          <p:cNvPr id="3" name="Content Placeholder 2"/>
          <p:cNvSpPr>
            <a:spLocks noGrp="1"/>
          </p:cNvSpPr>
          <p:nvPr>
            <p:ph idx="1"/>
          </p:nvPr>
        </p:nvSpPr>
        <p:spPr/>
        <p:txBody>
          <a:bodyPr>
            <a:normAutofit fontScale="92500"/>
          </a:bodyPr>
          <a:lstStyle/>
          <a:p>
            <a:pPr marL="0" indent="0">
              <a:buNone/>
            </a:pPr>
            <a:endParaRPr lang="en-US" sz="3600" dirty="0" smtClean="0"/>
          </a:p>
          <a:p>
            <a:pPr marL="0" indent="0">
              <a:buNone/>
            </a:pPr>
            <a:r>
              <a:rPr lang="en-US" sz="3600" dirty="0" smtClean="0"/>
              <a:t>I </a:t>
            </a:r>
            <a:r>
              <a:rPr lang="en-US" sz="3600" dirty="0"/>
              <a:t>think the bill should be pass because teens drink under-age because they have to wait so long to be legal to drink. Another reason is it would cause teens to be more responsible. Teens would not have to sneak to drink and that usual lead to them doing crazy things.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8507" y="268092"/>
            <a:ext cx="3569376" cy="2374900"/>
          </a:xfrm>
          <a:prstGeom prst="rect">
            <a:avLst/>
          </a:prstGeom>
        </p:spPr>
      </p:pic>
    </p:spTree>
    <p:extLst>
      <p:ext uri="{BB962C8B-B14F-4D97-AF65-F5344CB8AC3E}">
        <p14:creationId xmlns:p14="http://schemas.microsoft.com/office/powerpoint/2010/main" val="8173633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4000" dirty="0"/>
              <a:t>This bill should be pass because people want to have fun. When you are at prom in the 12th grade you would like drink and go crazy. But you’re not 21 so your underage drinking. If you can just give they could just give us one chance to prove that we are responsible and trustworthy then he can pass the law of drinking at the age of 18. It’s going to take hard working and some thinking to get everybody in the world to agree about this. We should sit down when the president talk to him about this. We can get on national broadcast television and make an announcement saying, “We are trying to get everyone that’s 18 or older to vote on passing the law of drinking at the age of 18”.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1566" y="446617"/>
            <a:ext cx="2752725" cy="1657350"/>
          </a:xfrm>
          <a:prstGeom prst="rect">
            <a:avLst/>
          </a:prstGeom>
        </p:spPr>
      </p:pic>
    </p:spTree>
    <p:extLst>
      <p:ext uri="{BB962C8B-B14F-4D97-AF65-F5344CB8AC3E}">
        <p14:creationId xmlns:p14="http://schemas.microsoft.com/office/powerpoint/2010/main" val="40233641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a:t>
            </a:r>
            <a:endParaRPr lang="en-US" dirty="0"/>
          </a:p>
        </p:txBody>
      </p:sp>
      <p:sp>
        <p:nvSpPr>
          <p:cNvPr id="3" name="Content Placeholder 2"/>
          <p:cNvSpPr>
            <a:spLocks noGrp="1"/>
          </p:cNvSpPr>
          <p:nvPr>
            <p:ph idx="1"/>
          </p:nvPr>
        </p:nvSpPr>
        <p:spPr/>
        <p:txBody>
          <a:bodyPr>
            <a:normAutofit/>
          </a:bodyPr>
          <a:lstStyle/>
          <a:p>
            <a:pPr marL="0" indent="0">
              <a:buNone/>
            </a:pPr>
            <a:r>
              <a:rPr lang="en-US" sz="4800" dirty="0"/>
              <a:t>The bill of lowering the age at 18 will be passed 30 days after the president signs and approve this bill. </a:t>
            </a:r>
          </a:p>
          <a:p>
            <a:pPr marL="0" indent="0">
              <a:buNone/>
            </a:pPr>
            <a:endParaRPr lang="en-US" sz="4800" dirty="0"/>
          </a:p>
        </p:txBody>
      </p:sp>
    </p:spTree>
    <p:extLst>
      <p:ext uri="{BB962C8B-B14F-4D97-AF65-F5344CB8AC3E}">
        <p14:creationId xmlns:p14="http://schemas.microsoft.com/office/powerpoint/2010/main" val="21633299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7</a:t>
            </a:r>
            <a:endParaRPr lang="en-US" dirty="0"/>
          </a:p>
        </p:txBody>
      </p:sp>
      <p:sp>
        <p:nvSpPr>
          <p:cNvPr id="3" name="Content Placeholder 2"/>
          <p:cNvSpPr>
            <a:spLocks noGrp="1"/>
          </p:cNvSpPr>
          <p:nvPr>
            <p:ph idx="1"/>
          </p:nvPr>
        </p:nvSpPr>
        <p:spPr/>
        <p:txBody>
          <a:bodyPr>
            <a:normAutofit/>
          </a:bodyPr>
          <a:lstStyle/>
          <a:p>
            <a:pPr marL="0" indent="0">
              <a:buNone/>
            </a:pPr>
            <a:r>
              <a:rPr lang="en-US" sz="4400" dirty="0"/>
              <a:t>The legislature of the United States hereby finds, determines and declares that this ACT is necessary for the preservation of public health, peace and safety. </a:t>
            </a:r>
          </a:p>
        </p:txBody>
      </p:sp>
    </p:spTree>
    <p:extLst>
      <p:ext uri="{BB962C8B-B14F-4D97-AF65-F5344CB8AC3E}">
        <p14:creationId xmlns:p14="http://schemas.microsoft.com/office/powerpoint/2010/main" val="16060508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docProps/app.xml><?xml version="1.0" encoding="utf-8"?>
<Properties xmlns="http://schemas.openxmlformats.org/officeDocument/2006/extended-properties" xmlns:vt="http://schemas.openxmlformats.org/officeDocument/2006/docPropsVTypes">
  <Template>TM03457452[[fn=Celestial]]</Template>
  <TotalTime>16</TotalTime>
  <Words>312</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Celestial</vt:lpstr>
      <vt:lpstr>An act to lower the drinking age to 18  </vt:lpstr>
      <vt:lpstr>SECTION 1</vt:lpstr>
      <vt:lpstr>SECTION 2</vt:lpstr>
      <vt:lpstr>SECTION 3</vt:lpstr>
      <vt:lpstr>SECTION 6</vt:lpstr>
      <vt:lpstr>SECTION 7</vt:lpstr>
    </vt:vector>
  </TitlesOfParts>
  <Company>Atlanta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act to lower the drinking age to 18</dc:title>
  <dc:creator>Browne, Alison</dc:creator>
  <cp:lastModifiedBy>Browne, Alison</cp:lastModifiedBy>
  <cp:revision>2</cp:revision>
  <dcterms:created xsi:type="dcterms:W3CDTF">2015-02-06T20:09:30Z</dcterms:created>
  <dcterms:modified xsi:type="dcterms:W3CDTF">2015-02-06T20:26:15Z</dcterms:modified>
</cp:coreProperties>
</file>