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61" r:id="rId5"/>
    <p:sldId id="262" r:id="rId6"/>
    <p:sldId id="258" r:id="rId7"/>
    <p:sldId id="263" r:id="rId8"/>
    <p:sldId id="260" r:id="rId9"/>
    <p:sldId id="257" r:id="rId10"/>
    <p:sldId id="264" r:id="rId11"/>
    <p:sldId id="265" r:id="rId12"/>
    <p:sldId id="276" r:id="rId13"/>
    <p:sldId id="281" r:id="rId14"/>
    <p:sldId id="280" r:id="rId15"/>
    <p:sldId id="277" r:id="rId16"/>
    <p:sldId id="267" r:id="rId17"/>
    <p:sldId id="268" r:id="rId18"/>
    <p:sldId id="269" r:id="rId19"/>
    <p:sldId id="27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1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5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1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4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6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CD8-CCA0-4E3A-BF6F-47897519D92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1F3D9-5D5B-4A92-BE31-203C49A1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dqGoezNrY" TargetMode="External"/><Relationship Id="rId2" Type="http://schemas.openxmlformats.org/officeDocument/2006/relationships/hyperlink" Target="https://www.youtube.com/watch?v=NlgYXaIdr7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oxww-tMo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Asia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11/10/14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China’s Rivers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600" dirty="0" smtClean="0"/>
              <a:t>  -Huang He River (yellow river)- carries Loess or yellowish brown topsoil </a:t>
            </a:r>
          </a:p>
          <a:p>
            <a:pPr lvl="1"/>
            <a:r>
              <a:rPr lang="en-US" sz="2600" dirty="0" smtClean="0"/>
              <a:t>Yangtze River- Asia’s longest River at 6,380 miles long</a:t>
            </a:r>
          </a:p>
          <a:p>
            <a:pPr lvl="1"/>
            <a:r>
              <a:rPr lang="en-US" sz="2600" dirty="0" smtClean="0"/>
              <a:t>Xi River (West River) </a:t>
            </a:r>
            <a:r>
              <a:rPr lang="en-US" sz="2600" dirty="0" smtClean="0">
                <a:sym typeface="Wingdings" pitchFamily="2" charset="2"/>
              </a:rPr>
              <a:t> most important river because of fertile lands surrounding it </a:t>
            </a:r>
            <a:endParaRPr lang="en-US" sz="26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25414"/>
            <a:ext cx="3216164" cy="263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3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in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monsoon season</a:t>
            </a:r>
          </a:p>
          <a:p>
            <a:r>
              <a:rPr lang="en-US" dirty="0" smtClean="0"/>
              <a:t>Can be devastating to</a:t>
            </a:r>
          </a:p>
          <a:p>
            <a:pPr marL="0" indent="0">
              <a:buNone/>
            </a:pPr>
            <a:r>
              <a:rPr lang="en-US" dirty="0" smtClean="0"/>
              <a:t>the area</a:t>
            </a:r>
          </a:p>
          <a:p>
            <a:r>
              <a:rPr lang="en-US" dirty="0" smtClean="0"/>
              <a:t>Tsunamis caused by </a:t>
            </a:r>
          </a:p>
          <a:p>
            <a:pPr marL="0" indent="0">
              <a:buNone/>
            </a:pPr>
            <a:r>
              <a:rPr lang="en-US" dirty="0" smtClean="0"/>
              <a:t>Undersea earthquakes</a:t>
            </a:r>
          </a:p>
          <a:p>
            <a:r>
              <a:rPr lang="en-US" dirty="0" smtClean="0"/>
              <a:t>Climates pg. 587 and 668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505200" cy="250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8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dirty="0" smtClean="0"/>
              <a:t>In China, each family is only allowed to have ONE baby</a:t>
            </a:r>
            <a:r>
              <a:rPr lang="en-US" sz="6600" dirty="0" smtClean="0"/>
              <a:t>!!!</a:t>
            </a:r>
            <a:endParaRPr lang="en-US" sz="6600" dirty="0" smtClean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Physical 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Population Increase and less natural resources </a:t>
            </a:r>
          </a:p>
          <a:p>
            <a:pPr marL="514350" indent="-514350">
              <a:buAutoNum type="arabicPeriod"/>
            </a:pPr>
            <a:r>
              <a:rPr lang="en-US" dirty="0" smtClean="0"/>
              <a:t>Natural disasters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76600"/>
            <a:ext cx="4503624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9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Child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9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www.youtube.com/watch?v=NlgYXaIdr7E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www.youtube.com/watch?v=StdqGoezNrY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www.youtube.com/watch?v=foxww-tMoNg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2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Fertility Rate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population stays the same (is replaced) if women have an average of 2.1 children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1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Patterns of Asia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01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India</a:t>
            </a:r>
          </a:p>
          <a:p>
            <a:r>
              <a:rPr lang="en-US" dirty="0" smtClean="0"/>
              <a:t>1.1 billion people (15% of the world’s population)</a:t>
            </a:r>
          </a:p>
          <a:p>
            <a:r>
              <a:rPr lang="en-US" dirty="0" smtClean="0"/>
              <a:t>½ </a:t>
            </a:r>
            <a:r>
              <a:rPr lang="en-US" dirty="0"/>
              <a:t>country is under the age of </a:t>
            </a:r>
            <a:r>
              <a:rPr lang="en-US" dirty="0" smtClean="0"/>
              <a:t>25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most populous country</a:t>
            </a:r>
          </a:p>
          <a:p>
            <a:r>
              <a:rPr lang="en-US" dirty="0" smtClean="0"/>
              <a:t>Fertility rate 2.6 children/woman</a:t>
            </a:r>
          </a:p>
          <a:p>
            <a:r>
              <a:rPr lang="en-US" dirty="0" smtClean="0"/>
              <a:t>Average 1,020 people per square mile</a:t>
            </a:r>
          </a:p>
          <a:p>
            <a:r>
              <a:rPr lang="en-US" dirty="0" smtClean="0"/>
              <a:t>Extended families live together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1919287" cy="127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1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Population Patterns of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Pakistan and Bangladesh</a:t>
            </a:r>
          </a:p>
          <a:p>
            <a:r>
              <a:rPr lang="en-US" dirty="0" smtClean="0"/>
              <a:t>Became separate countries because of diverse ethnic differences </a:t>
            </a:r>
          </a:p>
          <a:p>
            <a:r>
              <a:rPr lang="en-US" dirty="0" smtClean="0"/>
              <a:t>Bangladesh has 3,227 people per square mile</a:t>
            </a:r>
          </a:p>
          <a:p>
            <a:r>
              <a:rPr lang="en-US" dirty="0" smtClean="0"/>
              <a:t>High population increases </a:t>
            </a:r>
          </a:p>
          <a:p>
            <a:r>
              <a:rPr lang="en-US" dirty="0" smtClean="0"/>
              <a:t>Education increases lowers average birth rate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9145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Patterns of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China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-1.4 billion people </a:t>
            </a:r>
          </a:p>
          <a:p>
            <a:pPr marL="0" indent="0">
              <a:buNone/>
            </a:pPr>
            <a:r>
              <a:rPr lang="en-US" dirty="0" smtClean="0"/>
              <a:t>-fertility rate 1.6 children/ woman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-World’s most populous country</a:t>
            </a:r>
          </a:p>
          <a:p>
            <a:pPr marL="0" indent="0">
              <a:buNone/>
            </a:pPr>
            <a:r>
              <a:rPr lang="en-US" dirty="0" smtClean="0"/>
              <a:t>-urbanization causes overcrowding in cities and not enough farm labor in rural areas </a:t>
            </a:r>
          </a:p>
          <a:p>
            <a:pPr marL="0" indent="0">
              <a:buNone/>
            </a:pPr>
            <a:r>
              <a:rPr lang="en-US" dirty="0" smtClean="0"/>
              <a:t>-one child per family policy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63" y="5090910"/>
            <a:ext cx="2077487" cy="168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5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One Child Policy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r>
              <a:rPr lang="en-US" dirty="0" smtClean="0"/>
              <a:t>infanticide (killing babies)</a:t>
            </a:r>
            <a:endParaRPr lang="en-US" dirty="0" smtClean="0"/>
          </a:p>
          <a:p>
            <a:r>
              <a:rPr lang="en-US" dirty="0" smtClean="0"/>
              <a:t>Causes gender gaps</a:t>
            </a:r>
          </a:p>
          <a:p>
            <a:r>
              <a:rPr lang="en-US" dirty="0" smtClean="0"/>
              <a:t>Highlights </a:t>
            </a:r>
            <a:r>
              <a:rPr lang="en-US" dirty="0" smtClean="0"/>
              <a:t>gender preferences (boys are preferred)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399"/>
            <a:ext cx="4191000" cy="285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6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Exams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6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Patterns of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Japan </a:t>
            </a:r>
          </a:p>
          <a:p>
            <a:r>
              <a:rPr lang="en-US" dirty="0" smtClean="0"/>
              <a:t>128 million people </a:t>
            </a:r>
            <a:r>
              <a:rPr lang="en-US" dirty="0" smtClean="0">
                <a:sym typeface="Wingdings" pitchFamily="2" charset="2"/>
              </a:rPr>
              <a:t> most live in urban areas along the coast </a:t>
            </a:r>
          </a:p>
          <a:p>
            <a:r>
              <a:rPr lang="en-US" dirty="0" smtClean="0">
                <a:sym typeface="Wingdings" pitchFamily="2" charset="2"/>
              </a:rPr>
              <a:t>Tokyo is the worlds most populous city (35 million people)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5188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1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239000" cy="628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6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South Asia 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Subcontinent</a:t>
            </a:r>
            <a:r>
              <a:rPr lang="en-US" dirty="0" smtClean="0"/>
              <a:t> because it is</a:t>
            </a:r>
          </a:p>
          <a:p>
            <a:pPr marL="0" indent="0">
              <a:buNone/>
            </a:pPr>
            <a:r>
              <a:rPr lang="en-US" dirty="0" smtClean="0"/>
              <a:t>geographically distinct </a:t>
            </a:r>
          </a:p>
          <a:p>
            <a:pPr marL="0" indent="0">
              <a:buNone/>
            </a:pPr>
            <a:r>
              <a:rPr lang="en-US" dirty="0" smtClean="0"/>
              <a:t>from the rest of the continent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Consists of 7 countries: India, Pakistan, Bangladesh, Maldives, Bhutan, Sri Lanka, and Nepal</a:t>
            </a:r>
          </a:p>
          <a:p>
            <a:pPr lvl="1"/>
            <a:r>
              <a:rPr lang="en-US" dirty="0" smtClean="0"/>
              <a:t>Separated from the rest of Asia by mountains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20" y="1219200"/>
            <a:ext cx="279470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3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South Asia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Physical Geography</a:t>
            </a:r>
            <a:r>
              <a:rPr lang="en-US" dirty="0" smtClean="0"/>
              <a:t>: Consists of mainly plains and Plateaus </a:t>
            </a:r>
          </a:p>
          <a:p>
            <a:r>
              <a:rPr lang="en-US" dirty="0" smtClean="0"/>
              <a:t>Himalaya Mountains (Home of Mt. Everest)</a:t>
            </a: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Turn to pg. 583 to compare Himalayas and Rockies </a:t>
            </a:r>
            <a:endParaRPr lang="en-US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5036"/>
            <a:ext cx="3228975" cy="241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India- Mumbai </a:t>
            </a:r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5027"/>
            <a:ext cx="57531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6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Fertile plains at the foot of the Himalayas</a:t>
            </a:r>
          </a:p>
          <a:p>
            <a:pPr lvl="1"/>
            <a:r>
              <a:rPr lang="en-US" dirty="0" smtClean="0"/>
              <a:t>Watered by the Indus, Ganges and Brahmaputra river valleys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Indus Valley is the home of one of the worlds earliest civilizations, Mesopotamia. 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572000"/>
            <a:ext cx="2609850" cy="207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and East of South </a:t>
            </a:r>
            <a:r>
              <a:rPr lang="en-US" smtClean="0"/>
              <a:t>Asia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438807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2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 of Fire- Islands east of China</a:t>
            </a:r>
          </a:p>
          <a:p>
            <a:pPr lvl="1"/>
            <a:r>
              <a:rPr lang="en-US" dirty="0" smtClean="0"/>
              <a:t>Frequent Earthquakes and volcanic eruptions</a:t>
            </a:r>
          </a:p>
          <a:p>
            <a:pPr lvl="1"/>
            <a:r>
              <a:rPr lang="en-US" dirty="0" smtClean="0"/>
              <a:t>Volcanic eruptions caused most of the mountainous islands </a:t>
            </a:r>
          </a:p>
          <a:p>
            <a:pPr lvl="1"/>
            <a:r>
              <a:rPr lang="en-US" dirty="0" smtClean="0"/>
              <a:t>Undersea earthquake </a:t>
            </a:r>
            <a:r>
              <a:rPr lang="en-US" dirty="0" smtClean="0">
                <a:sym typeface="Wingdings" pitchFamily="2" charset="2"/>
              </a:rPr>
              <a:t> Tsunami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6214"/>
            <a:ext cx="2943225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3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438</Words>
  <Application>Microsoft Office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Asia</vt:lpstr>
      <vt:lpstr>Unit 5 Exams </vt:lpstr>
      <vt:lpstr>PowerPoint Presentation</vt:lpstr>
      <vt:lpstr>South Asia </vt:lpstr>
      <vt:lpstr>South Asia</vt:lpstr>
      <vt:lpstr>India- Mumbai </vt:lpstr>
      <vt:lpstr>Physical Geography</vt:lpstr>
      <vt:lpstr>Asia</vt:lpstr>
      <vt:lpstr>Physical Geography </vt:lpstr>
      <vt:lpstr>Physical Geography </vt:lpstr>
      <vt:lpstr>Climate in Asia</vt:lpstr>
      <vt:lpstr>Did You Know….</vt:lpstr>
      <vt:lpstr>Effects of Physical Geography </vt:lpstr>
      <vt:lpstr>One Child Policy </vt:lpstr>
      <vt:lpstr>Fertility Rate</vt:lpstr>
      <vt:lpstr>Population Patterns of Asia </vt:lpstr>
      <vt:lpstr>Population Patterns of Asia</vt:lpstr>
      <vt:lpstr>Population Patterns of Asia</vt:lpstr>
      <vt:lpstr>One Child Policy</vt:lpstr>
      <vt:lpstr>Population Patterns of Asia</vt:lpstr>
    </vt:vector>
  </TitlesOfParts>
  <Company>Atlanta Public Schools-.IT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</dc:title>
  <dc:creator>Browne, Alison</dc:creator>
  <cp:lastModifiedBy>Browne, Alison</cp:lastModifiedBy>
  <cp:revision>39</cp:revision>
  <dcterms:created xsi:type="dcterms:W3CDTF">2013-11-09T21:35:35Z</dcterms:created>
  <dcterms:modified xsi:type="dcterms:W3CDTF">2014-11-11T23:12:31Z</dcterms:modified>
</cp:coreProperties>
</file>