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62" r:id="rId5"/>
    <p:sldId id="260" r:id="rId6"/>
    <p:sldId id="265" r:id="rId7"/>
    <p:sldId id="269" r:id="rId8"/>
    <p:sldId id="263" r:id="rId9"/>
    <p:sldId id="261" r:id="rId10"/>
    <p:sldId id="270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0066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3" autoAdjust="0"/>
    <p:restoredTop sz="94660"/>
  </p:normalViewPr>
  <p:slideViewPr>
    <p:cSldViewPr snapToGrid="0">
      <p:cViewPr>
        <p:scale>
          <a:sx n="70" d="100"/>
          <a:sy n="70" d="100"/>
        </p:scale>
        <p:origin x="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393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529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62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441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7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917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657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285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278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186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374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B34D3-F573-4DC2-8B28-D5E053E5E816}" type="datetimeFigureOut">
              <a:rPr lang="en-US" smtClean="0"/>
              <a:t>3/18/2015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4DCA5-345F-465D-87AD-5800D4837A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934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youtube.com/watch?v=2QTPVe6-Pso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n_vADwxC58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8424" y="299089"/>
            <a:ext cx="9144000" cy="1053366"/>
          </a:xfrm>
        </p:spPr>
        <p:txBody>
          <a:bodyPr/>
          <a:lstStyle/>
          <a:p>
            <a:r>
              <a:rPr lang="en-US" b="1" dirty="0" smtClean="0"/>
              <a:t>Checks and Balances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4567" y="1352455"/>
            <a:ext cx="9144000" cy="1655762"/>
          </a:xfrm>
        </p:spPr>
        <p:txBody>
          <a:bodyPr/>
          <a:lstStyle/>
          <a:p>
            <a:r>
              <a:rPr lang="en-US" dirty="0" smtClean="0"/>
              <a:t>Ms. Browne</a:t>
            </a:r>
          </a:p>
          <a:p>
            <a:r>
              <a:rPr lang="en-US" smtClean="0"/>
              <a:t>3/17/15</a:t>
            </a:r>
            <a:endParaRPr lang="en-US" dirty="0"/>
          </a:p>
        </p:txBody>
      </p:sp>
      <p:pic>
        <p:nvPicPr>
          <p:cNvPr id="1026" name="Picture 2" descr="http://www.conservativeinfidel.com/wp-content/uploads/2014/07/Checks-and-Balances-300x232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338" y="2209829"/>
            <a:ext cx="5650172" cy="4369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087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Clinton’s Impeachment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www.youtube.com/watch?v=2QTPVe6-Pso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http://upload.wikimedia.org/wikipedia/commons/4/49/44_Bill_Clinton_3x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5582" y="2619720"/>
            <a:ext cx="2847114" cy="379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upload.wikimedia.org/wikipedia/commons/2/27/Hillary_Clinton_official_Secretary_of_State_portrait_crop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517" y="3844597"/>
            <a:ext cx="1973461" cy="2467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henypost.files.wordpress.com/2014/05/6343421507331337501236339_53_mlewinsky_02241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093" y="3717539"/>
            <a:ext cx="2158667" cy="259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9662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Exit Slip 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Silently answer the 4 multiple choice questions and flip it over when you’re finished. 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1351119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2289" y="-3365"/>
            <a:ext cx="10515600" cy="830083"/>
          </a:xfrm>
        </p:spPr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Bell Ringer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28" y="826718"/>
            <a:ext cx="5356490" cy="5906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5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Use the picture to the right to silently answer the “do now” questions on your </a:t>
            </a:r>
            <a:r>
              <a:rPr lang="en-US" sz="5200" dirty="0" smtClean="0">
                <a:solidFill>
                  <a:srgbClr val="FF505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peach</a:t>
            </a:r>
            <a:r>
              <a:rPr lang="en-US" sz="5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paper in complete sentences. </a:t>
            </a:r>
            <a:endParaRPr lang="en-US" dirty="0"/>
          </a:p>
        </p:txBody>
      </p:sp>
      <p:pic>
        <p:nvPicPr>
          <p:cNvPr id="4" name="Picture 3" descr="http://1.bp.blogspot.com/-SOjGemMT28w/Ujhbh-FpKDI/AAAAAAAAABk/qg2udFqXW1w/s1600/Cartoo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718" y="263046"/>
            <a:ext cx="6682855" cy="62764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747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600" dirty="0" smtClean="0"/>
              <a:t>SWBAT describe the </a:t>
            </a:r>
            <a:r>
              <a:rPr lang="en-US" sz="6600" dirty="0" smtClean="0">
                <a:solidFill>
                  <a:srgbClr val="FF0000"/>
                </a:solidFill>
              </a:rPr>
              <a:t>separation </a:t>
            </a:r>
            <a:r>
              <a:rPr lang="en-US" sz="6600" dirty="0" smtClean="0">
                <a:solidFill>
                  <a:srgbClr val="FF0000"/>
                </a:solidFill>
              </a:rPr>
              <a:t>of powers </a:t>
            </a:r>
            <a:r>
              <a:rPr lang="en-US" sz="6600" dirty="0" smtClean="0"/>
              <a:t>and the </a:t>
            </a:r>
            <a:r>
              <a:rPr lang="en-US" sz="6600" dirty="0" smtClean="0">
                <a:solidFill>
                  <a:srgbClr val="FF0000"/>
                </a:solidFill>
              </a:rPr>
              <a:t>checks and balances </a:t>
            </a:r>
            <a:r>
              <a:rPr lang="en-US" sz="6600" dirty="0" smtClean="0"/>
              <a:t>between the </a:t>
            </a:r>
            <a:r>
              <a:rPr lang="en-US" sz="6600" dirty="0" smtClean="0"/>
              <a:t>3 branches.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44844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540" y="-100440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Key Terms 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8971" y="1225122"/>
            <a:ext cx="7780504" cy="538039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smtClean="0"/>
              <a:t>Separation of Powers-</a:t>
            </a:r>
          </a:p>
          <a:p>
            <a:pPr marL="0" indent="0">
              <a:buNone/>
            </a:pPr>
            <a:r>
              <a:rPr lang="en-US" dirty="0" smtClean="0"/>
              <a:t>Division of government into three separate branches (legislative, executive, judicial)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2. </a:t>
            </a:r>
            <a:r>
              <a:rPr lang="en-US" b="1" u="sng" dirty="0" smtClean="0"/>
              <a:t>Checks and Balances- </a:t>
            </a:r>
          </a:p>
          <a:p>
            <a:pPr marL="0" indent="0">
              <a:buNone/>
            </a:pPr>
            <a:r>
              <a:rPr lang="en-US" dirty="0"/>
              <a:t>E</a:t>
            </a:r>
            <a:r>
              <a:rPr lang="en-US" dirty="0" smtClean="0"/>
              <a:t>ach branch of government can limit the powers of the other two</a:t>
            </a:r>
            <a:r>
              <a:rPr lang="en-US" dirty="0"/>
              <a:t> </a:t>
            </a:r>
            <a:r>
              <a:rPr lang="en-US" dirty="0" smtClean="0"/>
              <a:t>branches.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1769" y="782246"/>
            <a:ext cx="3452031" cy="342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917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solidFill>
                  <a:srgbClr val="FF0000"/>
                </a:solidFill>
              </a:rPr>
              <a:t>Think-Pair-Share – 1 minute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1743" y="1571816"/>
            <a:ext cx="5049672" cy="447021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Why is it important to have checks and balances? What could happen if we didn’t have it?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93" y="1571816"/>
            <a:ext cx="4632316" cy="458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863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175" y="96853"/>
            <a:ext cx="10515600" cy="1325563"/>
          </a:xfrm>
        </p:spPr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 Time- 3 minutes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35649" y="3264314"/>
            <a:ext cx="78728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hlinkClick r:id="rId2"/>
              </a:rPr>
              <a:t>https://www.youtube.com/watch?v=n_vADwxC58g</a:t>
            </a:r>
            <a:endParaRPr lang="en-US" sz="4800" dirty="0" smtClean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347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Video Guide – 2 minutes</a:t>
            </a:r>
            <a:endParaRPr lang="en-US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smtClean="0"/>
              <a:t>With your partner, fill in the video guide using the information from the video and your knowledge of the United States Government.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30142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97" y="269590"/>
            <a:ext cx="12173803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u="sng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Who’s Checking Whom??? 15 minutes</a:t>
            </a:r>
            <a:endParaRPr lang="en-US" sz="3200" b="1" u="sng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6979" y="1433015"/>
            <a:ext cx="10625919" cy="4513476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will receive a folder of 6 documents.  You and your partner’s job is to read through each document and fill in the chart on the back of your pink paper.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553" y="3166281"/>
            <a:ext cx="5238913" cy="34944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85311" y="3315820"/>
            <a:ext cx="3522829" cy="319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486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9143" y="0"/>
            <a:ext cx="10515600" cy="1325563"/>
          </a:xfrm>
        </p:spPr>
        <p:txBody>
          <a:bodyPr/>
          <a:lstStyle/>
          <a:p>
            <a:pPr algn="ctr"/>
            <a:r>
              <a:rPr lang="en-US" dirty="0" smtClean="0"/>
              <a:t>Checks and Balances </a:t>
            </a:r>
            <a:endParaRPr lang="en-US" dirty="0"/>
          </a:p>
        </p:txBody>
      </p:sp>
      <p:pic>
        <p:nvPicPr>
          <p:cNvPr id="4" name="Picture 3" descr="http://www.kminot.com/art/charts/branche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1659" y="1119117"/>
            <a:ext cx="9677614" cy="55341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8834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210</Words>
  <Application>Microsoft Office PowerPoint</Application>
  <PresentationFormat>Widescreen</PresentationFormat>
  <Paragraphs>29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Tahoma</vt:lpstr>
      <vt:lpstr>Office Theme</vt:lpstr>
      <vt:lpstr>Checks and Balances</vt:lpstr>
      <vt:lpstr>Bell Ringer</vt:lpstr>
      <vt:lpstr>Objective</vt:lpstr>
      <vt:lpstr>Key Terms </vt:lpstr>
      <vt:lpstr>Think-Pair-Share – 1 minute</vt:lpstr>
      <vt:lpstr>Video Time- 3 minutes</vt:lpstr>
      <vt:lpstr>Video Guide – 2 minutes</vt:lpstr>
      <vt:lpstr>Who’s Checking Whom??? 15 minutes</vt:lpstr>
      <vt:lpstr>Checks and Balances </vt:lpstr>
      <vt:lpstr>Clinton’s Impeachment</vt:lpstr>
      <vt:lpstr>Exit Slip </vt:lpstr>
    </vt:vector>
  </TitlesOfParts>
  <Company>Atlanta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Checks and Balances</dc:title>
  <dc:creator>Browne, Alison</dc:creator>
  <cp:lastModifiedBy>Browne, Alison</cp:lastModifiedBy>
  <cp:revision>19</cp:revision>
  <dcterms:created xsi:type="dcterms:W3CDTF">2015-01-03T18:31:51Z</dcterms:created>
  <dcterms:modified xsi:type="dcterms:W3CDTF">2015-03-18T12:09:27Z</dcterms:modified>
</cp:coreProperties>
</file>