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06B4-3D04-4757-8AAF-7825AB64E83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F9F7-E3DB-4FDC-9A1B-F96922B3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and Population in Sub Saharan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843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Turn to pg. 516 and look at the climate map of Sub Saharan Africa.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Fill out the 4 level map analysis on your paper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442" y="1690688"/>
            <a:ext cx="5903358" cy="38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84" y="500062"/>
            <a:ext cx="10515600" cy="1325563"/>
          </a:xfrm>
        </p:spPr>
        <p:txBody>
          <a:bodyPr/>
          <a:lstStyle/>
          <a:p>
            <a:r>
              <a:rPr lang="en-US" dirty="0" smtClean="0"/>
              <a:t>The Lion King- Video guide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2211" y="1825625"/>
            <a:ext cx="786738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https://www.youtube.com/watch?v=xB5ceAruYrI</a:t>
            </a:r>
          </a:p>
          <a:p>
            <a:pPr marL="0" indent="0">
              <a:buNone/>
            </a:pPr>
            <a:r>
              <a:rPr lang="en-US" dirty="0" smtClean="0"/>
              <a:t>Fill in your video guide as we watch the clip.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99" y="3679407"/>
            <a:ext cx="5320169" cy="299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57" y="248962"/>
            <a:ext cx="3781490" cy="25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Desertification </a:t>
            </a:r>
            <a:endParaRPr lang="en-US" b="1" u="sng" dirty="0"/>
          </a:p>
        </p:txBody>
      </p:sp>
      <p:pic>
        <p:nvPicPr>
          <p:cNvPr id="1026" name="Picture 2" descr="http://arnenaessproject.org/wp-content/uploads/Loess_Plateau_Before_Aft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6" y="1397830"/>
            <a:ext cx="5881254" cy="51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7242"/>
            <a:ext cx="3961331" cy="42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9934" cy="6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Map and Chart Analysis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30227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Use the documents in your folder and </a:t>
            </a:r>
          </a:p>
          <a:p>
            <a:pPr marL="0" indent="0">
              <a:buNone/>
            </a:pPr>
            <a:r>
              <a:rPr lang="en-US" sz="3600" dirty="0" smtClean="0"/>
              <a:t>Answer the questions on the back of your pink sheet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474" y="4310461"/>
            <a:ext cx="2326449" cy="2197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90" y="2049862"/>
            <a:ext cx="3254810" cy="31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In 1 paragraph or less, describe what region of Sub Saharan Africa you think many people move away from? Why do they move away from there and where would they move to?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30" y="3870542"/>
            <a:ext cx="3992670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117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Climate and Population in Sub Saharan Africa</vt:lpstr>
      <vt:lpstr>Bell Ringer</vt:lpstr>
      <vt:lpstr>The Lion King- Video guide </vt:lpstr>
      <vt:lpstr>Desertification </vt:lpstr>
      <vt:lpstr>PowerPoint Presentation</vt:lpstr>
      <vt:lpstr>Map and Chart Analysis </vt:lpstr>
      <vt:lpstr>EXIT TICKET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in Sub Saharan Africa</dc:title>
  <dc:creator>Browne, Alison</dc:creator>
  <cp:lastModifiedBy>Browne, Alison</cp:lastModifiedBy>
  <cp:revision>14</cp:revision>
  <dcterms:created xsi:type="dcterms:W3CDTF">2014-10-24T02:24:07Z</dcterms:created>
  <dcterms:modified xsi:type="dcterms:W3CDTF">2014-10-29T23:39:27Z</dcterms:modified>
</cp:coreProperties>
</file>