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4" r:id="rId4"/>
    <p:sldId id="258" r:id="rId5"/>
    <p:sldId id="259" r:id="rId6"/>
    <p:sldId id="260" r:id="rId7"/>
    <p:sldId id="261" r:id="rId8"/>
    <p:sldId id="262" r:id="rId9"/>
    <p:sldId id="263"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74" autoAdjust="0"/>
    <p:restoredTop sz="94660"/>
  </p:normalViewPr>
  <p:slideViewPr>
    <p:cSldViewPr snapToGrid="0">
      <p:cViewPr varScale="1">
        <p:scale>
          <a:sx n="69" d="100"/>
          <a:sy n="69" d="100"/>
        </p:scale>
        <p:origin x="48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E00CDB2-F4F2-4044-83E1-DF3A82AA695B}" type="datetimeFigureOut">
              <a:rPr lang="en-US" smtClean="0"/>
              <a:t>8/13/2014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C26D13-7A37-4E65-985E-FFAAB264EA45}" type="slidenum">
              <a:rPr lang="en-US" smtClean="0"/>
              <a:t>‹#›</a:t>
            </a:fld>
            <a:endParaRPr lang="en-US"/>
          </a:p>
        </p:txBody>
      </p:sp>
    </p:spTree>
    <p:extLst>
      <p:ext uri="{BB962C8B-B14F-4D97-AF65-F5344CB8AC3E}">
        <p14:creationId xmlns:p14="http://schemas.microsoft.com/office/powerpoint/2010/main" val="13167356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E00CDB2-F4F2-4044-83E1-DF3A82AA695B}" type="datetimeFigureOut">
              <a:rPr lang="en-US" smtClean="0"/>
              <a:t>8/13/2014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C26D13-7A37-4E65-985E-FFAAB264EA45}" type="slidenum">
              <a:rPr lang="en-US" smtClean="0"/>
              <a:t>‹#›</a:t>
            </a:fld>
            <a:endParaRPr lang="en-US"/>
          </a:p>
        </p:txBody>
      </p:sp>
    </p:spTree>
    <p:extLst>
      <p:ext uri="{BB962C8B-B14F-4D97-AF65-F5344CB8AC3E}">
        <p14:creationId xmlns:p14="http://schemas.microsoft.com/office/powerpoint/2010/main" val="22066351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E00CDB2-F4F2-4044-83E1-DF3A82AA695B}" type="datetimeFigureOut">
              <a:rPr lang="en-US" smtClean="0"/>
              <a:t>8/13/2014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C26D13-7A37-4E65-985E-FFAAB264EA45}" type="slidenum">
              <a:rPr lang="en-US" smtClean="0"/>
              <a:t>‹#›</a:t>
            </a:fld>
            <a:endParaRPr lang="en-US"/>
          </a:p>
        </p:txBody>
      </p:sp>
    </p:spTree>
    <p:extLst>
      <p:ext uri="{BB962C8B-B14F-4D97-AF65-F5344CB8AC3E}">
        <p14:creationId xmlns:p14="http://schemas.microsoft.com/office/powerpoint/2010/main" val="2138355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E00CDB2-F4F2-4044-83E1-DF3A82AA695B}" type="datetimeFigureOut">
              <a:rPr lang="en-US" smtClean="0"/>
              <a:t>8/13/2014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C26D13-7A37-4E65-985E-FFAAB264EA45}" type="slidenum">
              <a:rPr lang="en-US" smtClean="0"/>
              <a:t>‹#›</a:t>
            </a:fld>
            <a:endParaRPr lang="en-US"/>
          </a:p>
        </p:txBody>
      </p:sp>
    </p:spTree>
    <p:extLst>
      <p:ext uri="{BB962C8B-B14F-4D97-AF65-F5344CB8AC3E}">
        <p14:creationId xmlns:p14="http://schemas.microsoft.com/office/powerpoint/2010/main" val="19978016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E00CDB2-F4F2-4044-83E1-DF3A82AA695B}" type="datetimeFigureOut">
              <a:rPr lang="en-US" smtClean="0"/>
              <a:t>8/13/2014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C26D13-7A37-4E65-985E-FFAAB264EA45}" type="slidenum">
              <a:rPr lang="en-US" smtClean="0"/>
              <a:t>‹#›</a:t>
            </a:fld>
            <a:endParaRPr lang="en-US"/>
          </a:p>
        </p:txBody>
      </p:sp>
    </p:spTree>
    <p:extLst>
      <p:ext uri="{BB962C8B-B14F-4D97-AF65-F5344CB8AC3E}">
        <p14:creationId xmlns:p14="http://schemas.microsoft.com/office/powerpoint/2010/main" val="12066167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E00CDB2-F4F2-4044-83E1-DF3A82AA695B}" type="datetimeFigureOut">
              <a:rPr lang="en-US" smtClean="0"/>
              <a:t>8/13/2014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C26D13-7A37-4E65-985E-FFAAB264EA45}" type="slidenum">
              <a:rPr lang="en-US" smtClean="0"/>
              <a:t>‹#›</a:t>
            </a:fld>
            <a:endParaRPr lang="en-US"/>
          </a:p>
        </p:txBody>
      </p:sp>
    </p:spTree>
    <p:extLst>
      <p:ext uri="{BB962C8B-B14F-4D97-AF65-F5344CB8AC3E}">
        <p14:creationId xmlns:p14="http://schemas.microsoft.com/office/powerpoint/2010/main" val="40975392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E00CDB2-F4F2-4044-83E1-DF3A82AA695B}" type="datetimeFigureOut">
              <a:rPr lang="en-US" smtClean="0"/>
              <a:t>8/13/2014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6C26D13-7A37-4E65-985E-FFAAB264EA45}" type="slidenum">
              <a:rPr lang="en-US" smtClean="0"/>
              <a:t>‹#›</a:t>
            </a:fld>
            <a:endParaRPr lang="en-US"/>
          </a:p>
        </p:txBody>
      </p:sp>
    </p:spTree>
    <p:extLst>
      <p:ext uri="{BB962C8B-B14F-4D97-AF65-F5344CB8AC3E}">
        <p14:creationId xmlns:p14="http://schemas.microsoft.com/office/powerpoint/2010/main" val="35323823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E00CDB2-F4F2-4044-83E1-DF3A82AA695B}" type="datetimeFigureOut">
              <a:rPr lang="en-US" smtClean="0"/>
              <a:t>8/13/2014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6C26D13-7A37-4E65-985E-FFAAB264EA45}" type="slidenum">
              <a:rPr lang="en-US" smtClean="0"/>
              <a:t>‹#›</a:t>
            </a:fld>
            <a:endParaRPr lang="en-US"/>
          </a:p>
        </p:txBody>
      </p:sp>
    </p:spTree>
    <p:extLst>
      <p:ext uri="{BB962C8B-B14F-4D97-AF65-F5344CB8AC3E}">
        <p14:creationId xmlns:p14="http://schemas.microsoft.com/office/powerpoint/2010/main" val="10009949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00CDB2-F4F2-4044-83E1-DF3A82AA695B}" type="datetimeFigureOut">
              <a:rPr lang="en-US" smtClean="0"/>
              <a:t>8/13/2014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6C26D13-7A37-4E65-985E-FFAAB264EA45}" type="slidenum">
              <a:rPr lang="en-US" smtClean="0"/>
              <a:t>‹#›</a:t>
            </a:fld>
            <a:endParaRPr lang="en-US"/>
          </a:p>
        </p:txBody>
      </p:sp>
    </p:spTree>
    <p:extLst>
      <p:ext uri="{BB962C8B-B14F-4D97-AF65-F5344CB8AC3E}">
        <p14:creationId xmlns:p14="http://schemas.microsoft.com/office/powerpoint/2010/main" val="34805544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E00CDB2-F4F2-4044-83E1-DF3A82AA695B}" type="datetimeFigureOut">
              <a:rPr lang="en-US" smtClean="0"/>
              <a:t>8/13/2014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C26D13-7A37-4E65-985E-FFAAB264EA45}" type="slidenum">
              <a:rPr lang="en-US" smtClean="0"/>
              <a:t>‹#›</a:t>
            </a:fld>
            <a:endParaRPr lang="en-US"/>
          </a:p>
        </p:txBody>
      </p:sp>
    </p:spTree>
    <p:extLst>
      <p:ext uri="{BB962C8B-B14F-4D97-AF65-F5344CB8AC3E}">
        <p14:creationId xmlns:p14="http://schemas.microsoft.com/office/powerpoint/2010/main" val="30750162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E00CDB2-F4F2-4044-83E1-DF3A82AA695B}" type="datetimeFigureOut">
              <a:rPr lang="en-US" smtClean="0"/>
              <a:t>8/13/2014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C26D13-7A37-4E65-985E-FFAAB264EA45}" type="slidenum">
              <a:rPr lang="en-US" smtClean="0"/>
              <a:t>‹#›</a:t>
            </a:fld>
            <a:endParaRPr lang="en-US"/>
          </a:p>
        </p:txBody>
      </p:sp>
    </p:spTree>
    <p:extLst>
      <p:ext uri="{BB962C8B-B14F-4D97-AF65-F5344CB8AC3E}">
        <p14:creationId xmlns:p14="http://schemas.microsoft.com/office/powerpoint/2010/main" val="5377873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00CDB2-F4F2-4044-83E1-DF3A82AA695B}" type="datetimeFigureOut">
              <a:rPr lang="en-US" smtClean="0"/>
              <a:t>8/13/2014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C26D13-7A37-4E65-985E-FFAAB264EA45}" type="slidenum">
              <a:rPr lang="en-US" smtClean="0"/>
              <a:t>‹#›</a:t>
            </a:fld>
            <a:endParaRPr lang="en-US"/>
          </a:p>
        </p:txBody>
      </p:sp>
    </p:spTree>
    <p:extLst>
      <p:ext uri="{BB962C8B-B14F-4D97-AF65-F5344CB8AC3E}">
        <p14:creationId xmlns:p14="http://schemas.microsoft.com/office/powerpoint/2010/main" val="38846008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CLASS #4</a:t>
            </a:r>
            <a:endParaRPr lang="en-US" dirty="0"/>
          </a:p>
        </p:txBody>
      </p:sp>
      <p:sp>
        <p:nvSpPr>
          <p:cNvPr id="3" name="Subtitle 2"/>
          <p:cNvSpPr>
            <a:spLocks noGrp="1"/>
          </p:cNvSpPr>
          <p:nvPr>
            <p:ph type="subTitle" idx="1"/>
          </p:nvPr>
        </p:nvSpPr>
        <p:spPr/>
        <p:txBody>
          <a:bodyPr/>
          <a:lstStyle/>
          <a:p>
            <a:r>
              <a:rPr lang="en-US" dirty="0" smtClean="0"/>
              <a:t>Geospatial themes and The Gravity Model </a:t>
            </a:r>
            <a:endParaRPr lang="en-US" dirty="0"/>
          </a:p>
        </p:txBody>
      </p:sp>
    </p:spTree>
    <p:extLst>
      <p:ext uri="{BB962C8B-B14F-4D97-AF65-F5344CB8AC3E}">
        <p14:creationId xmlns:p14="http://schemas.microsoft.com/office/powerpoint/2010/main" val="2649093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40000"/>
                <a:lumOff val="60000"/>
              </a:schemeClr>
            </a:gs>
            <a:gs pos="48000">
              <a:schemeClr val="accent1">
                <a:lumMod val="45000"/>
                <a:lumOff val="55000"/>
              </a:schemeClr>
            </a:gs>
            <a:gs pos="69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Bell Ringer	</a:t>
            </a:r>
            <a:endParaRPr lang="en-US" dirty="0"/>
          </a:p>
        </p:txBody>
      </p:sp>
      <p:sp>
        <p:nvSpPr>
          <p:cNvPr id="6" name="Content Placeholder 5"/>
          <p:cNvSpPr>
            <a:spLocks noGrp="1"/>
          </p:cNvSpPr>
          <p:nvPr>
            <p:ph idx="1"/>
          </p:nvPr>
        </p:nvSpPr>
        <p:spPr/>
        <p:txBody>
          <a:bodyPr/>
          <a:lstStyle/>
          <a:p>
            <a:pPr marL="0" indent="0">
              <a:buNone/>
            </a:pPr>
            <a:r>
              <a:rPr lang="en-US" dirty="0" smtClean="0"/>
              <a:t>Add the following vocab terms to your vocab section:</a:t>
            </a:r>
          </a:p>
          <a:p>
            <a:pPr marL="0" indent="0">
              <a:buNone/>
            </a:pPr>
            <a:endParaRPr lang="en-US" dirty="0"/>
          </a:p>
          <a:p>
            <a:pPr marL="514350" indent="-514350">
              <a:buAutoNum type="arabicPeriod"/>
            </a:pPr>
            <a:r>
              <a:rPr lang="en-US" b="1" dirty="0" smtClean="0"/>
              <a:t>Abet (v)</a:t>
            </a:r>
            <a:r>
              <a:rPr lang="en-US" dirty="0" smtClean="0"/>
              <a:t>- </a:t>
            </a:r>
            <a:r>
              <a:rPr lang="en-US" dirty="0" smtClean="0"/>
              <a:t>To help someone do something bad.</a:t>
            </a:r>
          </a:p>
          <a:p>
            <a:pPr marL="514350" indent="-514350">
              <a:buAutoNum type="arabicPeriod"/>
            </a:pPr>
            <a:r>
              <a:rPr lang="en-US" b="1" dirty="0" smtClean="0"/>
              <a:t>Distance (n)</a:t>
            </a:r>
            <a:r>
              <a:rPr lang="en-US" dirty="0" smtClean="0"/>
              <a:t>- Measurement </a:t>
            </a:r>
            <a:r>
              <a:rPr lang="en-US" dirty="0" smtClean="0"/>
              <a:t>of physical space between two places. </a:t>
            </a:r>
            <a:endParaRPr lang="en-US" dirty="0"/>
          </a:p>
        </p:txBody>
      </p:sp>
    </p:spTree>
    <p:extLst>
      <p:ext uri="{BB962C8B-B14F-4D97-AF65-F5344CB8AC3E}">
        <p14:creationId xmlns:p14="http://schemas.microsoft.com/office/powerpoint/2010/main" val="27251438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1026" name="Picture 2" descr="https://www.abington.k12.pa.us/teachers/duraba/TimeZoneMap_files/image003.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78833" y="102568"/>
            <a:ext cx="8667041" cy="65002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34865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GIS and GPS </a:t>
            </a:r>
            <a:endParaRPr lang="en-US" u="sng" dirty="0"/>
          </a:p>
        </p:txBody>
      </p:sp>
      <p:sp>
        <p:nvSpPr>
          <p:cNvPr id="3" name="Content Placeholder 2"/>
          <p:cNvSpPr>
            <a:spLocks noGrp="1"/>
          </p:cNvSpPr>
          <p:nvPr>
            <p:ph idx="1"/>
          </p:nvPr>
        </p:nvSpPr>
        <p:spPr/>
        <p:txBody>
          <a:bodyPr/>
          <a:lstStyle/>
          <a:p>
            <a:pPr marL="0" indent="0">
              <a:buNone/>
            </a:pPr>
            <a:r>
              <a:rPr lang="en-US" dirty="0" smtClean="0"/>
              <a:t>Tools geographers use to get information about the world </a:t>
            </a:r>
            <a:endParaRPr lang="en-US" dirty="0"/>
          </a:p>
        </p:txBody>
      </p:sp>
      <p:pic>
        <p:nvPicPr>
          <p:cNvPr id="4" name="Picture 3"/>
          <p:cNvPicPr>
            <a:picLocks noChangeAspect="1"/>
          </p:cNvPicPr>
          <p:nvPr/>
        </p:nvPicPr>
        <p:blipFill>
          <a:blip r:embed="rId2"/>
          <a:stretch>
            <a:fillRect/>
          </a:stretch>
        </p:blipFill>
        <p:spPr>
          <a:xfrm>
            <a:off x="7515225" y="2414587"/>
            <a:ext cx="3619500" cy="4029075"/>
          </a:xfrm>
          <a:prstGeom prst="rect">
            <a:avLst/>
          </a:prstGeom>
        </p:spPr>
      </p:pic>
      <p:pic>
        <p:nvPicPr>
          <p:cNvPr id="5" name="Picture 4"/>
          <p:cNvPicPr>
            <a:picLocks noChangeAspect="1"/>
          </p:cNvPicPr>
          <p:nvPr/>
        </p:nvPicPr>
        <p:blipFill>
          <a:blip r:embed="rId3"/>
          <a:stretch>
            <a:fillRect/>
          </a:stretch>
        </p:blipFill>
        <p:spPr>
          <a:xfrm>
            <a:off x="1248642" y="3045618"/>
            <a:ext cx="4599708" cy="2767012"/>
          </a:xfrm>
          <a:prstGeom prst="rect">
            <a:avLst/>
          </a:prstGeom>
        </p:spPr>
      </p:pic>
    </p:spTree>
    <p:extLst>
      <p:ext uri="{BB962C8B-B14F-4D97-AF65-F5344CB8AC3E}">
        <p14:creationId xmlns:p14="http://schemas.microsoft.com/office/powerpoint/2010/main" val="30035953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GIS- Geographic Information System</a:t>
            </a:r>
            <a:endParaRPr lang="en-US" dirty="0"/>
          </a:p>
        </p:txBody>
      </p:sp>
      <p:sp>
        <p:nvSpPr>
          <p:cNvPr id="3" name="Content Placeholder 2"/>
          <p:cNvSpPr>
            <a:spLocks noGrp="1"/>
          </p:cNvSpPr>
          <p:nvPr>
            <p:ph idx="1"/>
          </p:nvPr>
        </p:nvSpPr>
        <p:spPr>
          <a:xfrm>
            <a:off x="838200" y="1825625"/>
            <a:ext cx="5305425" cy="4351338"/>
          </a:xfrm>
        </p:spPr>
        <p:txBody>
          <a:bodyPr/>
          <a:lstStyle/>
          <a:p>
            <a:r>
              <a:rPr lang="en-US" dirty="0" smtClean="0"/>
              <a:t>A </a:t>
            </a:r>
            <a:r>
              <a:rPr lang="en-US" dirty="0"/>
              <a:t>computerized system that captures, stores, analyzes, and displays geographic data.  It can be used to produce maps.  Information can be produced in layers and those layers can be compared to show relationships among different kinds of information. </a:t>
            </a:r>
          </a:p>
          <a:p>
            <a:endParaRPr lang="en-US" dirty="0"/>
          </a:p>
        </p:txBody>
      </p:sp>
      <p:pic>
        <p:nvPicPr>
          <p:cNvPr id="4" name="Picture 3"/>
          <p:cNvPicPr>
            <a:picLocks noChangeAspect="1"/>
          </p:cNvPicPr>
          <p:nvPr/>
        </p:nvPicPr>
        <p:blipFill>
          <a:blip r:embed="rId2"/>
          <a:stretch>
            <a:fillRect/>
          </a:stretch>
        </p:blipFill>
        <p:spPr>
          <a:xfrm>
            <a:off x="6257925" y="1454149"/>
            <a:ext cx="5438775" cy="5024273"/>
          </a:xfrm>
          <a:prstGeom prst="rect">
            <a:avLst/>
          </a:prstGeom>
        </p:spPr>
      </p:pic>
    </p:spTree>
    <p:extLst>
      <p:ext uri="{BB962C8B-B14F-4D97-AF65-F5344CB8AC3E}">
        <p14:creationId xmlns:p14="http://schemas.microsoft.com/office/powerpoint/2010/main" val="39016555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GPS- Global Positioning System</a:t>
            </a:r>
            <a:endParaRPr lang="en-US" dirty="0"/>
          </a:p>
        </p:txBody>
      </p:sp>
      <p:sp>
        <p:nvSpPr>
          <p:cNvPr id="3" name="Content Placeholder 2"/>
          <p:cNvSpPr>
            <a:spLocks noGrp="1"/>
          </p:cNvSpPr>
          <p:nvPr>
            <p:ph idx="1"/>
          </p:nvPr>
        </p:nvSpPr>
        <p:spPr>
          <a:xfrm>
            <a:off x="838200" y="1825625"/>
            <a:ext cx="4876800" cy="4351338"/>
          </a:xfrm>
        </p:spPr>
        <p:txBody>
          <a:bodyPr>
            <a:normAutofit lnSpcReduction="10000"/>
          </a:bodyPr>
          <a:lstStyle/>
          <a:p>
            <a:r>
              <a:rPr lang="en-US" dirty="0" smtClean="0"/>
              <a:t>Mostly </a:t>
            </a:r>
            <a:r>
              <a:rPr lang="en-US" dirty="0"/>
              <a:t>used for navigation but can also be used to find a precise location. </a:t>
            </a:r>
          </a:p>
          <a:p>
            <a:pPr marL="0" indent="0">
              <a:buNone/>
            </a:pPr>
            <a:r>
              <a:rPr lang="en-US" dirty="0" smtClean="0"/>
              <a:t>-</a:t>
            </a:r>
            <a:r>
              <a:rPr lang="en-US" dirty="0"/>
              <a:t>Satellites placed in space </a:t>
            </a:r>
          </a:p>
          <a:p>
            <a:pPr marL="0" indent="0">
              <a:buNone/>
            </a:pPr>
            <a:r>
              <a:rPr lang="en-US" dirty="0"/>
              <a:t>-Tracking stations exist to monitor and control </a:t>
            </a:r>
            <a:r>
              <a:rPr lang="en-US" dirty="0" smtClean="0"/>
              <a:t>satellites</a:t>
            </a:r>
          </a:p>
          <a:p>
            <a:pPr marL="0" indent="0">
              <a:buNone/>
            </a:pPr>
            <a:r>
              <a:rPr lang="en-US" dirty="0" smtClean="0"/>
              <a:t>-A </a:t>
            </a:r>
            <a:r>
              <a:rPr lang="en-US" dirty="0"/>
              <a:t>receiver that can locate satellites </a:t>
            </a:r>
          </a:p>
          <a:p>
            <a:pPr marL="0" indent="0">
              <a:buNone/>
            </a:pPr>
            <a:endParaRPr lang="en-US" dirty="0"/>
          </a:p>
          <a:p>
            <a:pPr marL="0" indent="0">
              <a:buNone/>
            </a:pPr>
            <a:r>
              <a:rPr lang="en-US" dirty="0"/>
              <a:t> </a:t>
            </a:r>
          </a:p>
          <a:p>
            <a:endParaRPr lang="en-US" dirty="0"/>
          </a:p>
        </p:txBody>
      </p:sp>
      <p:pic>
        <p:nvPicPr>
          <p:cNvPr id="4" name="Picture 3"/>
          <p:cNvPicPr>
            <a:picLocks noChangeAspect="1"/>
          </p:cNvPicPr>
          <p:nvPr/>
        </p:nvPicPr>
        <p:blipFill>
          <a:blip r:embed="rId2"/>
          <a:stretch>
            <a:fillRect/>
          </a:stretch>
        </p:blipFill>
        <p:spPr>
          <a:xfrm>
            <a:off x="7858124" y="1352550"/>
            <a:ext cx="3767138" cy="2452705"/>
          </a:xfrm>
          <a:prstGeom prst="rect">
            <a:avLst/>
          </a:prstGeom>
        </p:spPr>
      </p:pic>
      <p:pic>
        <p:nvPicPr>
          <p:cNvPr id="5" name="Picture 4"/>
          <p:cNvPicPr>
            <a:picLocks noChangeAspect="1"/>
          </p:cNvPicPr>
          <p:nvPr/>
        </p:nvPicPr>
        <p:blipFill>
          <a:blip r:embed="rId3"/>
          <a:stretch>
            <a:fillRect/>
          </a:stretch>
        </p:blipFill>
        <p:spPr>
          <a:xfrm>
            <a:off x="6633368" y="4258469"/>
            <a:ext cx="3108325" cy="2331244"/>
          </a:xfrm>
          <a:prstGeom prst="rect">
            <a:avLst/>
          </a:prstGeom>
        </p:spPr>
      </p:pic>
    </p:spTree>
    <p:extLst>
      <p:ext uri="{BB962C8B-B14F-4D97-AF65-F5344CB8AC3E}">
        <p14:creationId xmlns:p14="http://schemas.microsoft.com/office/powerpoint/2010/main" val="2687400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The Gravity Model </a:t>
            </a:r>
            <a:endParaRPr lang="en-US" b="1" dirty="0"/>
          </a:p>
        </p:txBody>
      </p:sp>
      <p:pic>
        <p:nvPicPr>
          <p:cNvPr id="4" name="Content Placeholder 3"/>
          <p:cNvPicPr>
            <a:picLocks noGrp="1" noChangeAspect="1"/>
          </p:cNvPicPr>
          <p:nvPr>
            <p:ph idx="1"/>
          </p:nvPr>
        </p:nvPicPr>
        <p:blipFill>
          <a:blip r:embed="rId2"/>
          <a:stretch>
            <a:fillRect/>
          </a:stretch>
        </p:blipFill>
        <p:spPr>
          <a:xfrm>
            <a:off x="1744662" y="1825625"/>
            <a:ext cx="8702676" cy="4351338"/>
          </a:xfrm>
          <a:prstGeom prst="rect">
            <a:avLst/>
          </a:prstGeom>
        </p:spPr>
      </p:pic>
    </p:spTree>
    <p:extLst>
      <p:ext uri="{BB962C8B-B14F-4D97-AF65-F5344CB8AC3E}">
        <p14:creationId xmlns:p14="http://schemas.microsoft.com/office/powerpoint/2010/main" val="19456667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Gravity Model </a:t>
            </a:r>
            <a:endParaRPr lang="en-US" dirty="0"/>
          </a:p>
        </p:txBody>
      </p:sp>
      <p:pic>
        <p:nvPicPr>
          <p:cNvPr id="4" name="Content Placeholder 3"/>
          <p:cNvPicPr>
            <a:picLocks noGrp="1" noChangeAspect="1"/>
          </p:cNvPicPr>
          <p:nvPr>
            <p:ph idx="1"/>
          </p:nvPr>
        </p:nvPicPr>
        <p:blipFill>
          <a:blip r:embed="rId2"/>
          <a:stretch>
            <a:fillRect/>
          </a:stretch>
        </p:blipFill>
        <p:spPr>
          <a:xfrm>
            <a:off x="2038350" y="1972469"/>
            <a:ext cx="7086600" cy="3943350"/>
          </a:xfrm>
          <a:prstGeom prst="rect">
            <a:avLst/>
          </a:prstGeom>
        </p:spPr>
      </p:pic>
    </p:spTree>
    <p:extLst>
      <p:ext uri="{BB962C8B-B14F-4D97-AF65-F5344CB8AC3E}">
        <p14:creationId xmlns:p14="http://schemas.microsoft.com/office/powerpoint/2010/main" val="4205608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Gravity Model Example </a:t>
            </a:r>
            <a:endParaRPr lang="en-US" dirty="0"/>
          </a:p>
        </p:txBody>
      </p:sp>
    </p:spTree>
    <p:extLst>
      <p:ext uri="{BB962C8B-B14F-4D97-AF65-F5344CB8AC3E}">
        <p14:creationId xmlns:p14="http://schemas.microsoft.com/office/powerpoint/2010/main" val="188866147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TotalTime>
  <Words>154</Words>
  <Application>Microsoft Office PowerPoint</Application>
  <PresentationFormat>Widescreen</PresentationFormat>
  <Paragraphs>21</Paragraphs>
  <Slides>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Calibri Light</vt:lpstr>
      <vt:lpstr>Office Theme</vt:lpstr>
      <vt:lpstr>CLASS #4</vt:lpstr>
      <vt:lpstr>Bell Ringer </vt:lpstr>
      <vt:lpstr>PowerPoint Presentation</vt:lpstr>
      <vt:lpstr>GIS and GPS </vt:lpstr>
      <vt:lpstr>GIS- Geographic Information System</vt:lpstr>
      <vt:lpstr>GPS- Global Positioning System</vt:lpstr>
      <vt:lpstr>The Gravity Model </vt:lpstr>
      <vt:lpstr>The Gravity Model </vt:lpstr>
      <vt:lpstr>Gravity Model Example </vt:lpstr>
    </vt:vector>
  </TitlesOfParts>
  <Company>Atlanta Public Schools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CLASS #4</dc:title>
  <dc:creator>Browne, Alison</dc:creator>
  <cp:lastModifiedBy>Browne, Alison</cp:lastModifiedBy>
  <cp:revision>5</cp:revision>
  <dcterms:created xsi:type="dcterms:W3CDTF">2014-08-03T17:53:14Z</dcterms:created>
  <dcterms:modified xsi:type="dcterms:W3CDTF">2014-08-13T12:24:54Z</dcterms:modified>
</cp:coreProperties>
</file>