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1" r:id="rId8"/>
    <p:sldId id="262" r:id="rId9"/>
    <p:sldId id="265" r:id="rId10"/>
    <p:sldId id="267" r:id="rId11"/>
    <p:sldId id="268" r:id="rId12"/>
    <p:sldId id="269" r:id="rId13"/>
    <p:sldId id="25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5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7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2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12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124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D0668D-B2B1-4D28-BC1F-78BFAD1DAFA9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9DC9B6-D8E4-462F-B842-5A590893CA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6170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Human Geography 10/30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5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Origin and Diffusion of English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Norman Invasion- </a:t>
            </a:r>
            <a:r>
              <a:rPr lang="en-US" sz="3600" dirty="0" smtClean="0"/>
              <a:t>1066 British isles invaded by Normans </a:t>
            </a:r>
          </a:p>
          <a:p>
            <a:pPr lvl="1"/>
            <a:r>
              <a:rPr lang="en-US" sz="3400" dirty="0" smtClean="0"/>
              <a:t>Normans came from Normandy, France and established French as England’s official language for 300 years. </a:t>
            </a:r>
          </a:p>
          <a:p>
            <a:pPr lvl="1"/>
            <a:r>
              <a:rPr lang="en-US" sz="3400" dirty="0" smtClean="0"/>
              <a:t>Many still spoke English to each other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0156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Origin and Diffusion of English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31" y="1802743"/>
            <a:ext cx="9419112" cy="44074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                                        German </a:t>
            </a:r>
            <a:r>
              <a:rPr lang="en-US" sz="3600" b="1" dirty="0"/>
              <a:t>Invaders- </a:t>
            </a:r>
            <a:r>
              <a:rPr lang="en-US" sz="3600" dirty="0"/>
              <a:t>simple </a:t>
            </a:r>
            <a:r>
              <a:rPr lang="en-US" sz="3600" dirty="0" smtClean="0"/>
              <a:t>        					          straightforward </a:t>
            </a:r>
            <a:r>
              <a:rPr lang="en-US" sz="3600" dirty="0"/>
              <a:t>words “horse, sky, </a:t>
            </a:r>
            <a:r>
              <a:rPr lang="en-US" sz="3600" dirty="0" smtClean="0"/>
              <a:t>					man</a:t>
            </a:r>
            <a:r>
              <a:rPr lang="en-US" sz="3600" dirty="0"/>
              <a:t>”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b="1" dirty="0" smtClean="0"/>
          </a:p>
          <a:p>
            <a:endParaRPr lang="en-US" sz="3600" b="1" dirty="0"/>
          </a:p>
          <a:p>
            <a:r>
              <a:rPr lang="en-US" sz="3600" b="1" dirty="0" smtClean="0"/>
              <a:t>Norman Invaders- </a:t>
            </a:r>
            <a:r>
              <a:rPr lang="en-US" sz="3600" dirty="0" smtClean="0"/>
              <a:t>fancier words “celestial, equestrian, masculine”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53" y="2299270"/>
            <a:ext cx="2365565" cy="2759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294" y="2756973"/>
            <a:ext cx="2658341" cy="23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to North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039" y="2014194"/>
            <a:ext cx="10058400" cy="39319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English Colonies </a:t>
            </a:r>
          </a:p>
          <a:p>
            <a:pPr lvl="1"/>
            <a:r>
              <a:rPr lang="en-US" sz="3800" dirty="0" smtClean="0"/>
              <a:t>Jamestown, Virginia, 1607</a:t>
            </a:r>
          </a:p>
          <a:p>
            <a:pPr lvl="1"/>
            <a:r>
              <a:rPr lang="en-US" sz="3800" dirty="0" smtClean="0"/>
              <a:t>Plymouth, Massachusetts, 1620 </a:t>
            </a:r>
          </a:p>
          <a:p>
            <a:r>
              <a:rPr lang="en-US" sz="4000" dirty="0" smtClean="0"/>
              <a:t>British defeat of France to dominate the colonies established English as the principal language </a:t>
            </a:r>
          </a:p>
        </p:txBody>
      </p:sp>
    </p:spTree>
    <p:extLst>
      <p:ext uri="{BB962C8B-B14F-4D97-AF65-F5344CB8AC3E}">
        <p14:creationId xmlns:p14="http://schemas.microsoft.com/office/powerpoint/2010/main" val="164696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Document Based Questions 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75657" y="2014194"/>
            <a:ext cx="94171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Use the documents to answer the questions on your sheet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3438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 Question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1 paragraph, explain how languages create a cultural unity and diversity throughout the world.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24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Define and use in a sentence. </a:t>
            </a:r>
          </a:p>
          <a:p>
            <a:pPr marL="0" indent="0">
              <a:buNone/>
            </a:pPr>
            <a:r>
              <a:rPr lang="en-US" sz="3600" b="1" dirty="0" smtClean="0"/>
              <a:t>SAT Word: </a:t>
            </a:r>
            <a:r>
              <a:rPr lang="en-US" sz="6600" i="1" dirty="0" smtClean="0"/>
              <a:t>placate 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AP Word: </a:t>
            </a:r>
            <a:r>
              <a:rPr lang="en-US" sz="6600" i="1" dirty="0" smtClean="0"/>
              <a:t>language convergence 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393168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Quiz – 10 minutes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009" y="1802495"/>
            <a:ext cx="6273713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Clear your desks and take out a writing utensil.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9" y="4236472"/>
            <a:ext cx="300990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22" y="1705108"/>
            <a:ext cx="39243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65753"/>
            <a:ext cx="10058400" cy="43803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Language Family</a:t>
            </a:r>
          </a:p>
          <a:p>
            <a:pPr marL="0" indent="0" algn="ctr">
              <a:buNone/>
            </a:pPr>
            <a:r>
              <a:rPr lang="en-US" dirty="0" smtClean="0"/>
              <a:t>↓</a:t>
            </a:r>
          </a:p>
          <a:p>
            <a:pPr marL="0" indent="0" algn="ctr">
              <a:buNone/>
            </a:pPr>
            <a:r>
              <a:rPr lang="en-US" sz="3200" dirty="0" smtClean="0"/>
              <a:t>Language Branch </a:t>
            </a:r>
          </a:p>
          <a:p>
            <a:pPr marL="0" indent="0" algn="ctr">
              <a:buNone/>
            </a:pPr>
            <a:r>
              <a:rPr lang="en-US" dirty="0" smtClean="0"/>
              <a:t>↓</a:t>
            </a: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Language Group </a:t>
            </a:r>
          </a:p>
          <a:p>
            <a:pPr marL="0" indent="0" algn="ctr">
              <a:buNone/>
            </a:pPr>
            <a:r>
              <a:rPr lang="en-US" dirty="0" smtClean="0"/>
              <a:t>↓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Language </a:t>
            </a:r>
          </a:p>
        </p:txBody>
      </p:sp>
    </p:spTree>
    <p:extLst>
      <p:ext uri="{BB962C8B-B14F-4D97-AF65-F5344CB8AC3E}">
        <p14:creationId xmlns:p14="http://schemas.microsoft.com/office/powerpoint/2010/main" val="334282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"/>
            <a:ext cx="12192000" cy="68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English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Family: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Branch: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Language: </a:t>
            </a:r>
          </a:p>
        </p:txBody>
      </p:sp>
    </p:spTree>
    <p:extLst>
      <p:ext uri="{BB962C8B-B14F-4D97-AF65-F5344CB8AC3E}">
        <p14:creationId xmlns:p14="http://schemas.microsoft.com/office/powerpoint/2010/main" val="32288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Global Language Families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681090"/>
            <a:ext cx="10407748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Create a choropleth world map of the distribution of major language families. Make sure to include a color coded key.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344" y="3358701"/>
            <a:ext cx="6004932" cy="298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9" y="251622"/>
            <a:ext cx="10058400" cy="1371600"/>
          </a:xfrm>
        </p:spPr>
        <p:txBody>
          <a:bodyPr/>
          <a:lstStyle/>
          <a:p>
            <a:r>
              <a:rPr lang="en-US" b="1" dirty="0" smtClean="0"/>
              <a:t>Indo European Branches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9" y="1793630"/>
            <a:ext cx="4800919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Make a choropleth map of the Indo European language branches in Europe.  Include a color coded key.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104" y="1226792"/>
            <a:ext cx="5519712" cy="52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1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Origin and Diffusion of English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British Isles- first known language is Celtic around 2000bc </a:t>
            </a:r>
          </a:p>
          <a:p>
            <a:r>
              <a:rPr lang="en-US" sz="3600" b="1" dirty="0" smtClean="0"/>
              <a:t>German invasion- </a:t>
            </a:r>
            <a:r>
              <a:rPr lang="en-US" sz="3600" dirty="0" smtClean="0"/>
              <a:t>Angles, Jutes, Saxons </a:t>
            </a:r>
          </a:p>
          <a:p>
            <a:pPr lvl="1"/>
            <a:r>
              <a:rPr lang="en-US" sz="3400" dirty="0" smtClean="0"/>
              <a:t>Modern English evolved from these Germanic groups </a:t>
            </a:r>
          </a:p>
          <a:p>
            <a:r>
              <a:rPr lang="en-US" sz="3600" b="1" dirty="0" smtClean="0"/>
              <a:t>Viking invasion- </a:t>
            </a:r>
            <a:r>
              <a:rPr lang="en-US" sz="3600" dirty="0" smtClean="0"/>
              <a:t>failed to conquer British Isles, but many Vikings remained and added vocabulary to the newly spoken English language. 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42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592</TotalTime>
  <Words>266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Savon</vt:lpstr>
      <vt:lpstr>Language </vt:lpstr>
      <vt:lpstr>Vocab Bell Ringer </vt:lpstr>
      <vt:lpstr>Language Quiz – 10 minutes </vt:lpstr>
      <vt:lpstr>Review </vt:lpstr>
      <vt:lpstr>PowerPoint Presentation</vt:lpstr>
      <vt:lpstr>Example: English </vt:lpstr>
      <vt:lpstr>Global Language Families </vt:lpstr>
      <vt:lpstr>Indo European Branches </vt:lpstr>
      <vt:lpstr>Origin and Diffusion of English </vt:lpstr>
      <vt:lpstr>Origin and Diffusion of English </vt:lpstr>
      <vt:lpstr>Origin and Diffusion of English </vt:lpstr>
      <vt:lpstr>Diffusion to North America </vt:lpstr>
      <vt:lpstr>Document Based Questions </vt:lpstr>
      <vt:lpstr>Closing Question 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</dc:title>
  <dc:creator>Browne, Alison</dc:creator>
  <cp:lastModifiedBy>Browne, Alison</cp:lastModifiedBy>
  <cp:revision>12</cp:revision>
  <dcterms:created xsi:type="dcterms:W3CDTF">2014-10-30T02:05:04Z</dcterms:created>
  <dcterms:modified xsi:type="dcterms:W3CDTF">2014-10-30T11:57:37Z</dcterms:modified>
</cp:coreProperties>
</file>