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8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3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5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23A9-1F1D-4CBA-AC91-CA0C6A455FB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D0432-EFF7-476C-88A2-3B5C5F131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Language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11/5/14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Bell Ringer – 11/5/14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Define (in your own words) and draw an image for each of the following words: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Isogloss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Creole or creolized language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Dialect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Accent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Standard language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Crosswalk or Zebra crossing?</a:t>
            </a:r>
            <a:endParaRPr lang="en-US" dirty="0"/>
          </a:p>
        </p:txBody>
      </p:sp>
      <p:sp>
        <p:nvSpPr>
          <p:cNvPr id="4" name="AutoShape 2" descr="data:image/jpeg;base64,/9j/4AAQSkZJRgABAQAAAQABAAD/2wCEAAkGBhQSERQUExQWFRQVFRoXGRcUFxgaGBoXGBUVFxoXGBgXHCYeHBwkHRgYHy8gIycpLCwsFx8xNTAqNSYrLCkBCQoKDgwOGg8PFywcHBwsKSksKSksKSkpKSksKSwsLCwpKSksKSwsLCwpKSwsKSksKSkpLCkpKSksLCwpKSwpLP/AABEIAMIBAwMBIgACEQEDEQH/xAAbAAABBQEBAAAAAAAAAAAAAAADAAIEBQYBB//EAEcQAAEDAQUFBQUFBQYEBwAAAAEAAhEDBBIhMUEFBlFhcSKBkaHwEzKxwdEjQlJi4RRygpLCFTNDU7LSB5Oi8RZzg5TT1OL/xAAZAQEBAQEBAQAAAAAAAAAAAAAAAQIDBAX/xAAnEQEBAAIBAwMEAgMAAAAAAAAAAQIRMQMSISJBUQQTYYFCcTKR8P/aAAwDAQACEQMRAD8A8pp7VGoIUyltBh+8O/BV7HjyjxTDSGOAWLjHadWxfU6gKPTHNZihZzfABIk6FacUvgueU09PTy7oVSnOnqFygy6ewS3XDKehw8k+1W8UmXnMvDAYYHHVdslqpvbeF5gM5gHJam9M2426sFZane09o8XjeDiWkAkzJkHD4K6ZtWk9rheuuP7Qbr8D9o0FoBOBMgjCVS0mB47D2P8A3XBONmORacSNEZ1LxUKs3tNn8Qz6FAqWlwZj2uzOPvEyW+90jwVjadmPbdcWENkEcO5V4oE9kAzdIj+KUS1XUHTlzw/RWFWzPAE3oiZHfgU7ZVmLCQ4QQcATDhnj0Vkx5Bk/GR1/Rc889V5bFQbQQMZ4cFJslvc0EE4Eax3EahTDTbPZHGZy5+uagW6wEkFgDTwjOdYUmUrC+3a3rqWeo0kk0w685k5wD4fUrbWn/iU6pZapbZ6gN1x9pALGCTBgtMgRrEwvGBtCcxOnd0V3Ut59iGse4EjImZ0jpB4L049S4+GL05buh2jbDi+8KhwMi6SCDyjIcIVltHeiq4e1NQFz3EOYND2YcQ7CDyyOULNezEzBnnOufgtZYN1jXsQqtcMXloa4MF5zfzGCTjl1T1VvUjIOtIJ7QngcdU72oiATmDEZxr60T9p2Q0qjmXg4B0Xm4jnE4/BAsucgxAzLQeM6HRYNJta0/vXo6wMsEwNcACboOovYn6JraOIMyBjJz481GaaZM9rmZ8x3rmLA1WuutLRgIJ4YnCT1QadG4MNXY+KARedDThAk6YR3ZlTXgdnD7wiTwlXfs7dLLzpo93d36s06ohwkwJaJIaRPacBhljjhkoO19jlga94hxcA2C0iGjtYBxIOLUTd9gdVDargaZDnEOIAwluuuHkubeZTFctouvUw4QZBn7OTiPzO8gum5p3ku/wDvlLt+0mihQaCWuph4Mgfec44anA8FTC0VXuJc57hhAqPcQMNAZKkuutyiTnjj36oQrNcYE4Z4Ry1xXPbprdjjbO45uMcG4eefmusY1oMQPXmgWi1OaboiCQJxJx8kd6zlw69PGXKz4DInvQ6lFPKjMs7iR9o/Ma81iO+e5w46z9PFJGtVKXk8/hgkuvh8/wC/VBhzy+CICJ7xpxCY2Iy0P1TsOB+6c+GAXZ5R7I0XmdQPOFogzBZ6jgRhk74OBWjLSFxzezocI21G/Yuwnl3hNsTB7JmGnxUh7ZaQdQfgo1i/u29FZw3/ACoOxaADDGrj5KfufSJc1pL3yTADscAYi8YwzQrOIvjg8/JTd16lyq0tzD3x1h0K7c9TU/pcb1WalSEVKr2uJBaKs3SwkiRAgYgLNTrTe1x0LHg4nlMom3a9WtZ2ms8vd2SCQBAcAbojTBZyzWaA/iWkeSuXny54Xt9K2/bHziXOdkS4AdwTjUP3SczhBnTRQN3rUym53tReBaWtLibrXHC8QOueis9p26m8sNMBsG6S0mCcASJxAzzzhefLf3O3t/fsl6cuHdv9e4H7fGRMzi3EHrgjt2kIggk6OPwgH6qHWLC4OALgKRc4AmZkgEkZRErdbAs7BZG323S0FziWtJxcSDiJOUcVbhOa544b8PO7TSvVHXRjnGpnopVipvDxgQfPUa9+KsrZTJNQhkhkuLgB2QW4D1oCpu72y6tVs02lwky5z2jycYOKlzvEnB2XekWvsWs5zWtpuJgEkNIEHIkkADqtHT2WaViDKhAe2qTg4O7LwBOo6nTuW1sNiqugANfduB5BE4tffyMZhoHeq617Odi13sxjiC9oIHZIkE9V6LnvHTtOl6vHLzurZWG+5pJqOxBeD7twmZIw1Geo5KpfQcymHZGYgkSR2YujM5zoFo7QTTrhlQtdOBId1wnhnl3LO7TiSQRI0BOMRlIy6ycFzx8xyuOt7iFUBjtN7/0yUerYiBI9T6KnWm3e0pMY1hvtJLiDIIwiGgZ5CTMhMrVnFgaIknHPOclqbnLFxk4QLxaRBjjqO8KyFUENgnnJntST2eUaHmhiySJdjgdOn1QrLSdOGUxirvbWHdvcjS7u1JqjlTqz5/VVVlqyQZ4n/R9SrDd9jhWfn/cVTpHu8hmqyz0Teng0eZ/RLw9OP+X+lhQs10k/ig+Jcm0qABkatB8cVIc7Lk1ow0w1SLIDDxpt+HFZ+Xafx/YdZoujj7T+lv1ScESp/dAiR9pGuUNUeu7JTLiOnSvqyv5J6GmOcU4rGno3sn1zPrXFJDqHEpLfdXjx+nws2iM2fhnpOSJ/Zg48BlpKfSs5Mdp2oz9cEVlBurjkM3c16HzNhPsMNcZyBOXDNWxPnioVaz0gCA4OPaGF49Cjh0tZzaD5Lj1Hs+nvJ7R0zUOyYUuhI8Cu1LRd1zy9EqPQtAawgyfDM96SXTWecmSa1pl/7w82AqRsVxFZow/vRnzVebeNGnEgkkmTCZ/aRzbTbIM5TJGp4961pzme/EW22KUUG5e4zLl7QfJUNCi4yAHOJ4CSptOlaKgdUuG6z3nY3Wj3iMBhgcloLZbhZrMaXtGGXBxNJwLrxjMTGEAYQt4zHi3li45zdk4Z2z7vi6XVCWNicC0nwEodz2pu02MYYwY0kNJDbszUccXTOcT3JtSs195xBc4yS54xJxxGJxnVRvbtLmlrXMwx7U4TBJJyGXktWOUtWNj3btDS5rdRDrsvADhiS5oIAxzyV5Rt9Q0yyq0lskF5qCZ7RBugAn3slTUduvdN2ahENDQ0HkMhlh4qwZsi2VW4fZAiHF5BkHMYDuzySY4W+qFuUnpR7RRBIa2obtS6Hh7Q2GlwOLpOAIz5FXTLBTs7fZ0a4rVXCQLPdqAOwF09k4HE44Yc12wbuFjrxcXvwwEhnZN6bs44yZPE6K8FtqNwB8AAPLNSYY/DePUyxsuN1Y7s/ZtamGk1CS1zSZbBddOt3Ke+FE2lYLQz7SXlgONwCchi4Fl4gGdTmMolSBbn8V0W551Kfaw+Gp9T1Zl3d13/AGyO1333suXnD8VQEFvZM4kYtgSZ4FS9l7LvuFMUmugmXP8AdhrCcDIklwjwVvt2zValEta7AxiZzGJBHMesFjg910h/vUWuyJwcHNccs8HAcsUk1wmeffd2a2DtfaQp1GRRowQHBzGvEiXNyLzkRPcFG2g9zQxwaGtcDrLHQdDrhgU3aNN9X2JIEBt3AXRg90gePmtJtHZ1lNBjgyoIGFG88uZMzJNMTl5hW478s714rNVKsDDC9iCThBAlo7/Py5ZbXDIIBMzjxBw780WnYAcWBzXYEMfjDZgFxAE58BoujZ72sxEEwBIOeZ8sO5c+zc1t1vU7bvXsst3bXfqVzhDbPU82tUKzVcX4iIaJ6f8AdG3dpXG13ksbepOYA54aSXRDmhxBcI1HNV1lb2na5HviEynhnDLeS3ZVBGc9xGnNcouMQXBwAEQcsBp3IVCpgj3wuVr344zx+CY43YD4AcTdBzBjOOmqHWklOaxsTAnjGKr7ZXcKkAn3R81OTHWG/wA0ctM5LrwVEZUJmccs/XNJtLH1pKa8mWfpuh7p9EJKJ+zpK6SZWeyfZrOwkOcRBcfeMcdJUpgogYFpN1wwaTjOGi02z9yqLB9p23ccY8JVvZtk0afusaOd0T4rs+dZusdTa95+zoVHY6NjNsKZZ90LUWM+xIgQZLQfAlbH28ZFcdaSFL5axy7eHme16Hs6j6bmPD2YEXwWzgZHZmIIw5qzo7j1XBrnOpsa4Bwl8mCJGAzwK7t/ZRq2h9Rr6YvAYF0mQADg0E6BarZ1SqabQyk511oBdFxmAA96oQqz53uqmzbjUo7TqhPIBo85Krt6d02UrM59IEFhDjJkluIPLWe5bGnfOBc29+GjNQ/zRdHmmV9nMdhVu44Q4l7zyutwHfCo8eZaHBoMdnQmPKSm2ja7qhElx5SPg1oXrTN0qQxFGnTb+KqxjT3Ngk90qXT2TT92k0vdxDW02DuiT3kLfdWdPMbJsqrVANGmRLRJdg0OyOJx0nAHNWexNhNq1WaNukOIcRo4gcx2YMcAvRG7Np0satQF34KcOPe49kearLHsZpqAU+zmAXPxAJGHPICANOqgPYdlU6LbtJmA8JJ4deMpxpXpJwaMC4/AcTyHkj2plGkLrXGo/UkNujuIme/6JtgDKjh7aoGMbpBno0AQOZ+KqIlWphDcB5nr9Mvio7grbbFvpON2ixrWN+9Hadzk4x8dUzYT6Iq3qxF1okAgmXaSADhr4KisDUgrLbdqZUrE0wAwAAQLs4YmOpKFsm0NZWY54BZMOkTgcDh59yBlnrjEO912BGvIjmM/LVZ7ebYFQm9TPaDDgI7bXDDExh+q2G3qlF7w6icCO0LpaARqAQMx8FJpWyjWoXKxFN7cGuaw+PZHiNc1lXiIsFWk5xqsLJxHMj6fNQzs+0f5VQdGO+QXoe29hms9pvi63DAHHHEgnj0WmtFjo3A6lVxjFlQQ6dYIF3uyVpp5duvWfQqOfUpVLpbdJgyMZnETGGi3rdm0rQ1roY4AyDfyPQa8irez2qi8XarPZnSpTH+pmvcq/aexWA3m1GO/PRddd3tz8isNRk96NkltVoZTN25HYaSJBPAc1cbC2eG2dl6njjN5pBxcc+5GAtLPcryOFRgPm2FHrbdtbM2U3fulzfiCp5PG9iWzZbT7tFh6Oun/AEqsr7CqH3aQb/6oP9KlVd6Hg40HO5tc2fBDO8k4+zrtzwDWOiI+qlkbmWU4VFDda0seXEtIM4BxOfcg2jYlUOLi2Bh8OS0VLeSmPeNTvZHwRf8AxFR/ER1a76Jpe+yaZBtOGuPPQEnJvAJjqv5Xa/dd9FsDtuh+MeB+ih19q0nOYfaN7JJiHYy0t4c1O0vUutMyK35XfyO+iS0/9uUvxN8/oknbF+7kuW7fo5e0ZPK8fkpH7eDqfD6lV7KbRkAOgRA5dNOG0t9s4E+CjVbrveBd1OHgkHLsq6BadruCGNY3mWg/FDq2iq8y589QT8SnNBidOOiJTcAQSAeRmPIhNBv7RVIg1HRwEAeGSLRMYmZ0j6/ojmhUqYhh5XWQ3yEJV9nVWe9TeBxgx45IOU7TE+9Jzgxh1hE/bvyN7/qIUJokwBJOAAxPcuVw5jocCCNCMe8KibU2iSIEj+KR4EfNArWkEgtlpjEziTqcAIHJCtVtdUILjMCAIAAHAACB3IF5EFLkryCXrheqCynyo7XJ95AYFdBQby6HIJDSukoQcntKiuEJqJC5CBi4SkKQBXbqgbK62s4ZEjoY+C7cTTA180B/7QdEENPVoPipVntNN2ENaY+81oHjfCrL7eI8QnADioq7usOtLxpf/YTTZmH/ACz/AMr/AOcqus9pewQ10DhAP+oFSqFvP33kdKNF3xAQOds5h+5TPdS+Tioj926R/wAIdwcf9NMqW61s/wA7xslL5Sh/tNL/ADqXfZGfJqiqiruuwE9kf8iufMUklamtS/zqH/tR/tSVTbKtvHiev/ZFZZycznw+qkAqXY6zGYuph7tLzuyOrQJPeYWkRqVIAYZKVZWEuAaA48Dl3zgm2m2OeZcZjIYAAcA0YDuQr6C0r33Ee0qsAGTbwIHIMpggeCKzaDR/iOH/AJVJjP8AqkHyVPfUuns6qQIpPM8GO+MKCxq2elUEttBnhXBB7nCQVCpVarJNMvhubqZdd8R81GtFF9JwD2Fpzh0iQj23bT6jWswYxuTGCGzxOMk8yUA226oHXw917KZM+OaASmX1YWHYNes28xktmJJaJjhJVEJcLlPt+wq1Ft6o0NEx77SZOgAMlVYeiCSkM0wvVvYd3alRjXgtaHTAdMwDE4DKZVFaAnBWFs2C+lTL3ObAIGsknhI9QVV3kBSUghyrLYmxnWlzmhwbdAJLgdTGiCI1FaVoTuM8f4zf5T9VlqznDAc/FSeVTIS9mVn7RVqal3ifqgNtB/E4H1+ZauKStKWLlxZptveMnu7/ANSp1k2s84ET0z8lixpbXFHq7PaTOIKLfhcZaBMAqCE/Y0/e+KH/AGO4fex6n6LY0d1HPaHMqsc0jAi99FXbU2PUoRfALTk5uXTkVGt1TUbK5p97DhifipYKYXrl5E5HpWl7DLHFp4g+p70V+3a2rmu/ep0z/SpNPdqs9oc244HIteFX26wVKRAqNLZyyIPeMERZMbanCRTs7gciG0cfNJUBCSqNLsjcwnGsbo/A33j1OQ7vJT7btiy2YXKVNj3jDAAgH8zzJPn3LObV3mq1pANxn4W6j8x1+HJVYcroTNo7SfWMvIwyDQA0dAgWWyPqODWAknQfM6DmrTZG7j6sOf2GcdT+6PmcOq1VKzUrOyRDGDNxzPU6n0FNqg7H3ZbTIc8e0fp+FvQHM8ym7b3rFOWUoc/IuzaDy/EfLrkqjbW9Lqkspyynr+J3WMhy8VQgpr5QStWc5xc4kuJxJxJXAmrRbsbs+2+0qYUgcB+M/wC3idchy0CbubqmqRUq4UswAQb/AHtOA4rbVazKbC4kNYwdwA0A8oSgQAIDRhhgAB8AsDvZvF7Z3s6Z+yacx993HoNPHgs8iFtzbTrRUvGQwYNbwHPmdf0VcmSk5y0JVgshrVW025uMTwGpPICT3L0VlkAAaMGtAaOgEBZzcvZ5a11YjPsN/qPwb/MtNSeZhZyWM7vjaIFOmObz/pb/AFLMhyn7x2z2lpqHRpuD+HD4z4qslak8IJeWm3Cd9tUHGn8Ht+qyqv8AcmrFqA/Exw8r39KUehwvNdu2b2dpqN0vSOju0PivSgsbvzY4fTqD7wLT1BkeRPgsRWbBXHUGn7o8AuSnAraNDsB9nc24+z03PbkfZtJcNZwzHFW9XY1nqMIbSbTJ+81gBHhpyWNs9dzHhzTBaZC3+zLU2swPGuBHB2o9cVzu2pXntssjqbyx4gj0COSCvQNu7DFdmGD2jsn+k8j5LB1aJa4tcIIMEHiFZdom7I20+g7DFhzbOB5jgea2dntVO0U5EOacCDpycOK87IUmw299J15hjiNCOBClirPbO7JZL6UuZmR95v1CoSt/sjazK4wweM2nTmOIUbbG67asupwx+o+67rwPNN/IyuzdsVKDpYcDm0+6eo4881q7Jtijam3HAXjmx+v7p1+Kxlqsrqbi14LXDQ+suaCCrYjV1dzaRJIe5o4QDHeuqmp7y12gC/l+IAnxISTybUlGgXODWgknAAZrYbG3WayHVIe/h91v+4+XxV3srYVOi260YnNxiT1PDkoG394mWcFjIfV4aN/e58vHm3sH2ntWnQbLzJOTRmf05lYfau2alodLzAGTR7o+p5qJabS6o4ueS5xzJ9ZIQK1IjsrspoK0O7O7hruv1ARSH/WRoOXE93Sgu7G7BrEVKgikNMi8jQfl593TdsAAgCAMABwHDkhN7IgNgAQAAMgMBhoqTefeL2DLjP714w4tH4uvDx0xxvaoO+G8kTQpHk8j/QPn4cVjryY56TXLciHyn2OzmrUaxubnADqcPBAc5a3crZ3vVjp2GdY7R7hA/iKWjT0bM2mxrB7rAAOca95k96ZaaopU31PwtJ79B4wnl/P/ALKl3ytV2g1g/wAR3k3E+Zb4LEVjS9K8mSuroydeVruzXu2qj+/d/mBb81TypGz612rTdwe0+DgVKr19U29Nk9pZ3xiW9sfwzPlKtX5rjoIg5EQVhXlQKe0pWuzmnUew/dcW+BhMDlpBAVabvbX9jUxPYdg7lwd3fCVUXl2VKr1QyRgR8cFn96Ng+0HtKY+0AxA+8P8AcPPwQ90Ns3m+xee033MDi3h3fDotMscK8mJXLy1W9uwYmtTGH3wNPz/Xx4rJraDULQ5jg5phwxBC2+w94m1xcdDavDR3NvPl4LBEpMfjzHD4qWD0jaOzGVm3XjoRgW9CsVtfYb6Bx7TDk4DDoeBV5sHei/FOsccmvMY8nc+fitHWYCCDBBwIOUcCFOFeWwktnW3PpFxIc5oOgggdJEpLW0Ve3t8yZZQMDEF+RP7nDrn0WTvJkpSrpD4XAkCtFuvuua8VKgIpA9C88B+XifDkHN2d2TaCHvkUR4u/K3lxPob6mA2GtADQIAGGA4BIAABrRAAgAZAcOSBtO3toUi95gDhmToBzWbdgW29sss1IuMFxwa3ifoNf1Xl9qtTqjy95Jc4yT6+CNtbaz7RUL3noNGt4BQYWpA4LpcmEpFUHslndUe1rRLnEADmTC9PoWVtGmym3JrQ3qcye8klZfcXZd5zqxyaC1s/iIxI6DD+LktgbLORWcqobB3LF742u/aS0HCm0N783fGP4VtKzBTY55MhjS7qGiSO+F5fabQXuc45uJcepMpilIBJMaV0lbQ5wSDk1daVFexUzea13EA+IldayFB3dqXrLRJ/ABgeGHyVldXMefb52S7aL2lRoPeOyfgD3qjNSM1tt+bHNFr4xY4fyuwPndWIBWoorSuymNcuyqg1ntJY4OaYc0yOoXpGzbe2tSa9uuY4O1HrkvMQ5XW6+2vY1Lrj9m+AeR0d8jy6LNit45uEaLz/eLYRoPLmgGm49mJ7OZun5HkvQwhWqwMqNLXiQQRmdY85AM8lmVXlErhdyU7bWynWeqWHEZtPFv14qvJW0JabYG9F2KdYy3Jrz93k7iOenwzBcuNfmoPUeiS82p7RqNADXuAGQBMJKaFMHJ7SgTzRJXRlrd1t1DWirVBFLQZF//wCeeunFbvAAAQAMABkIygLyWjteq0QKj+GLicuEqZQ3qrs++T+8XH5xpwWbGnpb7U1jS5xAaBJPILzXeHeF1pqTi1jcGN5cTzOvghbS3krV2hjz2RmGjM8T04Krc5JEclKSFxp5QnSFoJ2WKfZqLnva1olziABzKD4I1jtj6Tg9huuGRgGMIMSI5d6D1KxWUUabKYIhoieJ1MczJ71OadCvNWb2VyReLHkfiY06DkpDd+LSDmz+QfKFntqtXvrbfZ2UtGdRwb3DtH4Ad685JVhtfb9S0lt+72JgNEZxOZPAKtvLUmkPlKUNzk6VUOldb80wlJqivU9z6k2SnyvD/qKuQV5xsXfE2ekKYpB0EmS4g4mcoVvZP+ILSQH0y3GCWm9HkJWbFaTa9l9rRqU9XNIHXMeYC8qa4+vgtrX3/pA9hj3dSG/EFY21VQaj3NaWhziQ2RgCZjAdyQJpSJTGnknh3rvVQ5ddGkxzz8k2Ur6DdbnbY9pT9k736Yw5sy8svBaEryuw251Ko2o3NpnqNQeRyW1s2+9AtF4uYeBBd5iZWLFTdt7GbXYQ4AO0dqD9OS80ttkfSe5jxDmn0RxBzleiVN77NH94P5Xj+lUu9FustenIqNNRo7JAdj+U9nXySKxt9ML1wobncVpD/aLiFe6JIiK1FaUBpT2n1+q0grcU85IDn4evALjHcc0BmlIuS9ckh671FIlKVyISCo6B4pw9QmZevBdBw4aoHzgk3FMJ0T2OjNVDwUgmk8JXZUV0Sugppek1EI9F0BNJgxqugop6dKY3P1CSAzSnSgtKceKgOKnr16wTg79EBr56IjPXmgeEQIcJzXT1jkgUz800ziNEnHiuud8FAwzH1THMwJnHKF15PCR60QnOQMcguRS4EoD3IGFySaXpIIzTx7oTmuHRR2lda5VEkOT2PUcPgIgdJ9dEVJldvT+iBf0+CeHIjrjzTxpxQpx5dycH/FVTuPH6Zp08k0dR3rpQdGfDqfXNdlBlPlEELl0HvQpSBQPDk6UN710vCBxK6EwuXSUDyITi5CIju9eC6H4oojD670QPx1QG1UQO8OqgMBgu08/khTzwT2uQGDsPXwXSfH1wQ2uXb2PCfXggeHBNv+tE0vPRDc5A6/6+SC4rrnaIb35n15IOVD5afNR3uT3VcMPFR6jsVAndUlHNVdRANPXNdYVxJFgrSjkZ9EklUdp/RP8A0XEkDtB60SpHtdySSoRyCc0fJJJENoHH+H6J/D1qkkqrjfXkusGPh8QkkiEdOnzKYT80kkU8593yRbR7y4koOVMu5EY3snokkgb9PomgpJICnLv+iJODvWqSSgKMvXJMq/P5lcSVDvofkmVPkUklAM6pjzh3lJJBEqn4/RID13JJKCIVxJJaYf/Z"/>
          <p:cNvSpPr>
            <a:spLocks noChangeAspect="1" noChangeArrowheads="1"/>
          </p:cNvSpPr>
          <p:nvPr/>
        </p:nvSpPr>
        <p:spPr bwMode="auto">
          <a:xfrm>
            <a:off x="155575" y="-1927225"/>
            <a:ext cx="53625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xQWFRQVFRoXGRcUFxgaGBoXGBUVFxoXGBgXHCYeHBwkHRgYHy8gIycpLCwsFx8xNTAqNSYrLCkBCQoKDgwOGg8PFywcHBwsKSksKSksKSkpKSksKSwsLCwpKSksKSwsLCwpKSwsKSksKSkpLCkpKSksLCwpKSwpLP/AABEIAMIBAwMBIgACEQEDEQH/xAAbAAABBQEBAAAAAAAAAAAAAAADAAIEBQYBB//EAEcQAAEDAQUFBQUFBQYEBwAAAAEAAhEDBBIhMUEFBlFhcSKBkaHwEzKxwdEjQlJi4RRygpLCFTNDU7LSB5Oi8RZzg5TT1OL/xAAZAQEBAQEBAQAAAAAAAAAAAAAAAQIDBAX/xAAnEQEBAAIBAwMEAgMAAAAAAAAAAQIRMQMSISJBUQQTYYFCcTKR8P/aAAwDAQACEQMRAD8A8pp7VGoIUyltBh+8O/BV7HjyjxTDSGOAWLjHadWxfU6gKPTHNZihZzfABIk6FacUvgueU09PTy7oVSnOnqFygy6ewS3XDKehw8k+1W8UmXnMvDAYYHHVdslqpvbeF5gM5gHJam9M2426sFZane09o8XjeDiWkAkzJkHD4K6ZtWk9rheuuP7Qbr8D9o0FoBOBMgjCVS0mB47D2P8A3XBONmORacSNEZ1LxUKs3tNn8Qz6FAqWlwZj2uzOPvEyW+90jwVjadmPbdcWENkEcO5V4oE9kAzdIj+KUS1XUHTlzw/RWFWzPAE3oiZHfgU7ZVmLCQ4QQcATDhnj0Vkx5Bk/GR1/Rc889V5bFQbQQMZ4cFJslvc0EE4Eax3EahTDTbPZHGZy5+uagW6wEkFgDTwjOdYUmUrC+3a3rqWeo0kk0w685k5wD4fUrbWn/iU6pZapbZ6gN1x9pALGCTBgtMgRrEwvGBtCcxOnd0V3Ut59iGse4EjImZ0jpB4L049S4+GL05buh2jbDi+8KhwMi6SCDyjIcIVltHeiq4e1NQFz3EOYND2YcQ7CDyyOULNezEzBnnOufgtZYN1jXsQqtcMXloa4MF5zfzGCTjl1T1VvUjIOtIJ7QngcdU72oiATmDEZxr60T9p2Q0qjmXg4B0Xm4jnE4/BAsucgxAzLQeM6HRYNJta0/vXo6wMsEwNcACboOovYn6JraOIMyBjJz481GaaZM9rmZ8x3rmLA1WuutLRgIJ4YnCT1QadG4MNXY+KARedDThAk6YR3ZlTXgdnD7wiTwlXfs7dLLzpo93d36s06ohwkwJaJIaRPacBhljjhkoO19jlga94hxcA2C0iGjtYBxIOLUTd9gdVDargaZDnEOIAwluuuHkubeZTFctouvUw4QZBn7OTiPzO8gum5p3ku/wDvlLt+0mihQaCWuph4Mgfec44anA8FTC0VXuJc57hhAqPcQMNAZKkuutyiTnjj36oQrNcYE4Z4Ry1xXPbprdjjbO45uMcG4eefmusY1oMQPXmgWi1OaboiCQJxJx8kd6zlw69PGXKz4DInvQ6lFPKjMs7iR9o/Ma81iO+e5w46z9PFJGtVKXk8/hgkuvh8/wC/VBhzy+CICJ7xpxCY2Iy0P1TsOB+6c+GAXZ5R7I0XmdQPOFogzBZ6jgRhk74OBWjLSFxzezocI21G/Yuwnl3hNsTB7JmGnxUh7ZaQdQfgo1i/u29FZw3/ACoOxaADDGrj5KfufSJc1pL3yTADscAYi8YwzQrOIvjg8/JTd16lyq0tzD3x1h0K7c9TU/pcb1WalSEVKr2uJBaKs3SwkiRAgYgLNTrTe1x0LHg4nlMom3a9WtZ2ms8vd2SCQBAcAbojTBZyzWaA/iWkeSuXny54Xt9K2/bHziXOdkS4AdwTjUP3SczhBnTRQN3rUym53tReBaWtLibrXHC8QOueis9p26m8sNMBsG6S0mCcASJxAzzzhefLf3O3t/fsl6cuHdv9e4H7fGRMzi3EHrgjt2kIggk6OPwgH6qHWLC4OALgKRc4AmZkgEkZRErdbAs7BZG323S0FziWtJxcSDiJOUcVbhOa544b8PO7TSvVHXRjnGpnopVipvDxgQfPUa9+KsrZTJNQhkhkuLgB2QW4D1oCpu72y6tVs02lwky5z2jycYOKlzvEnB2XekWvsWs5zWtpuJgEkNIEHIkkADqtHT2WaViDKhAe2qTg4O7LwBOo6nTuW1sNiqugANfduB5BE4tffyMZhoHeq617Odi13sxjiC9oIHZIkE9V6LnvHTtOl6vHLzurZWG+5pJqOxBeD7twmZIw1Geo5KpfQcymHZGYgkSR2YujM5zoFo7QTTrhlQtdOBId1wnhnl3LO7TiSQRI0BOMRlIy6ycFzx8xyuOt7iFUBjtN7/0yUerYiBI9T6KnWm3e0pMY1hvtJLiDIIwiGgZ5CTMhMrVnFgaIknHPOclqbnLFxk4QLxaRBjjqO8KyFUENgnnJntST2eUaHmhiySJdjgdOn1QrLSdOGUxirvbWHdvcjS7u1JqjlTqz5/VVVlqyQZ4n/R9SrDd9jhWfn/cVTpHu8hmqyz0Teng0eZ/RLw9OP+X+lhQs10k/ig+Jcm0qABkatB8cVIc7Lk1ow0w1SLIDDxpt+HFZ+Xafx/YdZoujj7T+lv1ScESp/dAiR9pGuUNUeu7JTLiOnSvqyv5J6GmOcU4rGno3sn1zPrXFJDqHEpLfdXjx+nws2iM2fhnpOSJ/Zg48BlpKfSs5Mdp2oz9cEVlBurjkM3c16HzNhPsMNcZyBOXDNWxPnioVaz0gCA4OPaGF49Cjh0tZzaD5Lj1Hs+nvJ7R0zUOyYUuhI8Cu1LRd1zy9EqPQtAawgyfDM96SXTWecmSa1pl/7w82AqRsVxFZow/vRnzVebeNGnEgkkmTCZ/aRzbTbIM5TJGp4961pzme/EW22KUUG5e4zLl7QfJUNCi4yAHOJ4CSptOlaKgdUuG6z3nY3Wj3iMBhgcloLZbhZrMaXtGGXBxNJwLrxjMTGEAYQt4zHi3li45zdk4Z2z7vi6XVCWNicC0nwEodz2pu02MYYwY0kNJDbszUccXTOcT3JtSs195xBc4yS54xJxxGJxnVRvbtLmlrXMwx7U4TBJJyGXktWOUtWNj3btDS5rdRDrsvADhiS5oIAxzyV5Rt9Q0yyq0lskF5qCZ7RBugAn3slTUduvdN2ahENDQ0HkMhlh4qwZsi2VW4fZAiHF5BkHMYDuzySY4W+qFuUnpR7RRBIa2obtS6Hh7Q2GlwOLpOAIz5FXTLBTs7fZ0a4rVXCQLPdqAOwF09k4HE44Yc12wbuFjrxcXvwwEhnZN6bs44yZPE6K8FtqNwB8AAPLNSYY/DePUyxsuN1Y7s/ZtamGk1CS1zSZbBddOt3Ke+FE2lYLQz7SXlgONwCchi4Fl4gGdTmMolSBbn8V0W551Kfaw+Gp9T1Zl3d13/AGyO1333suXnD8VQEFvZM4kYtgSZ4FS9l7LvuFMUmugmXP8AdhrCcDIklwjwVvt2zValEta7AxiZzGJBHMesFjg910h/vUWuyJwcHNccs8HAcsUk1wmeffd2a2DtfaQp1GRRowQHBzGvEiXNyLzkRPcFG2g9zQxwaGtcDrLHQdDrhgU3aNN9X2JIEBt3AXRg90gePmtJtHZ1lNBjgyoIGFG88uZMzJNMTl5hW478s714rNVKsDDC9iCThBAlo7/Py5ZbXDIIBMzjxBw780WnYAcWBzXYEMfjDZgFxAE58BoujZ72sxEEwBIOeZ8sO5c+zc1t1vU7bvXsst3bXfqVzhDbPU82tUKzVcX4iIaJ6f8AdG3dpXG13ksbepOYA54aSXRDmhxBcI1HNV1lb2na5HviEynhnDLeS3ZVBGc9xGnNcouMQXBwAEQcsBp3IVCpgj3wuVr344zx+CY43YD4AcTdBzBjOOmqHWklOaxsTAnjGKr7ZXcKkAn3R81OTHWG/wA0ctM5LrwVEZUJmccs/XNJtLH1pKa8mWfpuh7p9EJKJ+zpK6SZWeyfZrOwkOcRBcfeMcdJUpgogYFpN1wwaTjOGi02z9yqLB9p23ccY8JVvZtk0afusaOd0T4rs+dZusdTa95+zoVHY6NjNsKZZ90LUWM+xIgQZLQfAlbH28ZFcdaSFL5axy7eHme16Hs6j6bmPD2YEXwWzgZHZmIIw5qzo7j1XBrnOpsa4Bwl8mCJGAzwK7t/ZRq2h9Rr6YvAYF0mQADg0E6BarZ1SqabQyk511oBdFxmAA96oQqz53uqmzbjUo7TqhPIBo85Krt6d02UrM59IEFhDjJkluIPLWe5bGnfOBc29+GjNQ/zRdHmmV9nMdhVu44Q4l7zyutwHfCo8eZaHBoMdnQmPKSm2ja7qhElx5SPg1oXrTN0qQxFGnTb+KqxjT3Ngk90qXT2TT92k0vdxDW02DuiT3kLfdWdPMbJsqrVANGmRLRJdg0OyOJx0nAHNWexNhNq1WaNukOIcRo4gcx2YMcAvRG7Np0satQF34KcOPe49kearLHsZpqAU+zmAXPxAJGHPICANOqgPYdlU6LbtJmA8JJ4deMpxpXpJwaMC4/AcTyHkj2plGkLrXGo/UkNujuIme/6JtgDKjh7aoGMbpBno0AQOZ+KqIlWphDcB5nr9Mvio7grbbFvpON2ixrWN+9Hadzk4x8dUzYT6Iq3qxF1okAgmXaSADhr4KisDUgrLbdqZUrE0wAwAAQLs4YmOpKFsm0NZWY54BZMOkTgcDh59yBlnrjEO912BGvIjmM/LVZ7ebYFQm9TPaDDgI7bXDDExh+q2G3qlF7w6icCO0LpaARqAQMx8FJpWyjWoXKxFN7cGuaw+PZHiNc1lXiIsFWk5xqsLJxHMj6fNQzs+0f5VQdGO+QXoe29hms9pvi63DAHHHEgnj0WmtFjo3A6lVxjFlQQ6dYIF3uyVpp5duvWfQqOfUpVLpbdJgyMZnETGGi3rdm0rQ1roY4AyDfyPQa8irez2qi8XarPZnSpTH+pmvcq/aexWA3m1GO/PRddd3tz8isNRk96NkltVoZTN25HYaSJBPAc1cbC2eG2dl6njjN5pBxcc+5GAtLPcryOFRgPm2FHrbdtbM2U3fulzfiCp5PG9iWzZbT7tFh6Oun/AEqsr7CqH3aQb/6oP9KlVd6Hg40HO5tc2fBDO8k4+zrtzwDWOiI+qlkbmWU4VFDda0seXEtIM4BxOfcg2jYlUOLi2Bh8OS0VLeSmPeNTvZHwRf8AxFR/ER1a76Jpe+yaZBtOGuPPQEnJvAJjqv5Xa/dd9FsDtuh+MeB+ih19q0nOYfaN7JJiHYy0t4c1O0vUutMyK35XfyO+iS0/9uUvxN8/oknbF+7kuW7fo5e0ZPK8fkpH7eDqfD6lV7KbRkAOgRA5dNOG0t9s4E+CjVbrveBd1OHgkHLsq6BadruCGNY3mWg/FDq2iq8y589QT8SnNBidOOiJTcAQSAeRmPIhNBv7RVIg1HRwEAeGSLRMYmZ0j6/ojmhUqYhh5XWQ3yEJV9nVWe9TeBxgx45IOU7TE+9Jzgxh1hE/bvyN7/qIUJokwBJOAAxPcuVw5jocCCNCMe8KibU2iSIEj+KR4EfNArWkEgtlpjEziTqcAIHJCtVtdUILjMCAIAAHAACB3IF5EFLkryCXrheqCynyo7XJ95AYFdBQby6HIJDSukoQcntKiuEJqJC5CBi4SkKQBXbqgbK62s4ZEjoY+C7cTTA180B/7QdEENPVoPipVntNN2ENaY+81oHjfCrL7eI8QnADioq7usOtLxpf/YTTZmH/ACz/AMr/AOcqus9pewQ10DhAP+oFSqFvP33kdKNF3xAQOds5h+5TPdS+Tioj926R/wAIdwcf9NMqW61s/wA7xslL5Sh/tNL/ADqXfZGfJqiqiruuwE9kf8iufMUklamtS/zqH/tR/tSVTbKtvHiev/ZFZZycznw+qkAqXY6zGYuph7tLzuyOrQJPeYWkRqVIAYZKVZWEuAaA48Dl3zgm2m2OeZcZjIYAAcA0YDuQr6C0r33Ee0qsAGTbwIHIMpggeCKzaDR/iOH/AJVJjP8AqkHyVPfUuns6qQIpPM8GO+MKCxq2elUEttBnhXBB7nCQVCpVarJNMvhubqZdd8R81GtFF9JwD2Fpzh0iQj23bT6jWswYxuTGCGzxOMk8yUA226oHXw917KZM+OaASmX1YWHYNes28xktmJJaJjhJVEJcLlPt+wq1Ft6o0NEx77SZOgAMlVYeiCSkM0wvVvYd3alRjXgtaHTAdMwDE4DKZVFaAnBWFs2C+lTL3ObAIGsknhI9QVV3kBSUghyrLYmxnWlzmhwbdAJLgdTGiCI1FaVoTuM8f4zf5T9VlqznDAc/FSeVTIS9mVn7RVqal3ifqgNtB/E4H1+ZauKStKWLlxZptveMnu7/ANSp1k2s84ET0z8lixpbXFHq7PaTOIKLfhcZaBMAqCE/Y0/e+KH/AGO4fex6n6LY0d1HPaHMqsc0jAi99FXbU2PUoRfALTk5uXTkVGt1TUbK5p97DhifipYKYXrl5E5HpWl7DLHFp4g+p70V+3a2rmu/ep0z/SpNPdqs9oc244HIteFX26wVKRAqNLZyyIPeMERZMbanCRTs7gciG0cfNJUBCSqNLsjcwnGsbo/A33j1OQ7vJT7btiy2YXKVNj3jDAAgH8zzJPn3LObV3mq1pANxn4W6j8x1+HJVYcroTNo7SfWMvIwyDQA0dAgWWyPqODWAknQfM6DmrTZG7j6sOf2GcdT+6PmcOq1VKzUrOyRDGDNxzPU6n0FNqg7H3ZbTIc8e0fp+FvQHM8ym7b3rFOWUoc/IuzaDy/EfLrkqjbW9Lqkspyynr+J3WMhy8VQgpr5QStWc5xc4kuJxJxJXAmrRbsbs+2+0qYUgcB+M/wC3idchy0CbubqmqRUq4UswAQb/AHtOA4rbVazKbC4kNYwdwA0A8oSgQAIDRhhgAB8AsDvZvF7Z3s6Z+yacx993HoNPHgs8iFtzbTrRUvGQwYNbwHPmdf0VcmSk5y0JVgshrVW025uMTwGpPICT3L0VlkAAaMGtAaOgEBZzcvZ5a11YjPsN/qPwb/MtNSeZhZyWM7vjaIFOmObz/pb/AFLMhyn7x2z2lpqHRpuD+HD4z4qslak8IJeWm3Cd9tUHGn8Ht+qyqv8AcmrFqA/Exw8r39KUehwvNdu2b2dpqN0vSOju0PivSgsbvzY4fTqD7wLT1BkeRPgsRWbBXHUGn7o8AuSnAraNDsB9nc24+z03PbkfZtJcNZwzHFW9XY1nqMIbSbTJ+81gBHhpyWNs9dzHhzTBaZC3+zLU2swPGuBHB2o9cVzu2pXntssjqbyx4gj0COSCvQNu7DFdmGD2jsn+k8j5LB1aJa4tcIIMEHiFZdom7I20+g7DFhzbOB5jgea2dntVO0U5EOacCDpycOK87IUmw299J15hjiNCOBClirPbO7JZL6UuZmR95v1CoSt/sjazK4wweM2nTmOIUbbG67asupwx+o+67rwPNN/IyuzdsVKDpYcDm0+6eo4881q7Jtijam3HAXjmx+v7p1+Kxlqsrqbi14LXDQ+suaCCrYjV1dzaRJIe5o4QDHeuqmp7y12gC/l+IAnxISTybUlGgXODWgknAAZrYbG3WayHVIe/h91v+4+XxV3srYVOi260YnNxiT1PDkoG394mWcFjIfV4aN/e58vHm3sH2ntWnQbLzJOTRmf05lYfau2alodLzAGTR7o+p5qJabS6o4ueS5xzJ9ZIQK1IjsrspoK0O7O7hruv1ARSH/WRoOXE93Sgu7G7BrEVKgikNMi8jQfl593TdsAAgCAMABwHDkhN7IgNgAQAAMgMBhoqTefeL2DLjP714w4tH4uvDx0xxvaoO+G8kTQpHk8j/QPn4cVjryY56TXLciHyn2OzmrUaxubnADqcPBAc5a3crZ3vVjp2GdY7R7hA/iKWjT0bM2mxrB7rAAOca95k96ZaaopU31PwtJ79B4wnl/P/ALKl3ytV2g1g/wAR3k3E+Zb4LEVjS9K8mSuroydeVruzXu2qj+/d/mBb81TypGz612rTdwe0+DgVKr19U29Nk9pZ3xiW9sfwzPlKtX5rjoIg5EQVhXlQKe0pWuzmnUew/dcW+BhMDlpBAVabvbX9jUxPYdg7lwd3fCVUXl2VKr1QyRgR8cFn96Ng+0HtKY+0AxA+8P8AcPPwQ90Ns3m+xee033MDi3h3fDotMscK8mJXLy1W9uwYmtTGH3wNPz/Xx4rJraDULQ5jg5phwxBC2+w94m1xcdDavDR3NvPl4LBEpMfjzHD4qWD0jaOzGVm3XjoRgW9CsVtfYb6Bx7TDk4DDoeBV5sHei/FOsccmvMY8nc+fitHWYCCDBBwIOUcCFOFeWwktnW3PpFxIc5oOgggdJEpLW0Ve3t8yZZQMDEF+RP7nDrn0WTvJkpSrpD4XAkCtFuvuua8VKgIpA9C88B+XifDkHN2d2TaCHvkUR4u/K3lxPob6mA2GtADQIAGGA4BIAABrRAAgAZAcOSBtO3toUi95gDhmToBzWbdgW29sss1IuMFxwa3ifoNf1Xl9qtTqjy95Jc4yT6+CNtbaz7RUL3noNGt4BQYWpA4LpcmEpFUHslndUe1rRLnEADmTC9PoWVtGmym3JrQ3qcye8klZfcXZd5zqxyaC1s/iIxI6DD+LktgbLORWcqobB3LF742u/aS0HCm0N783fGP4VtKzBTY55MhjS7qGiSO+F5fabQXuc45uJcepMpilIBJMaV0lbQ5wSDk1daVFexUzea13EA+IldayFB3dqXrLRJ/ABgeGHyVldXMefb52S7aL2lRoPeOyfgD3qjNSM1tt+bHNFr4xY4fyuwPndWIBWoorSuymNcuyqg1ntJY4OaYc0yOoXpGzbe2tSa9uuY4O1HrkvMQ5XW6+2vY1Lrj9m+AeR0d8jy6LNit45uEaLz/eLYRoPLmgGm49mJ7OZun5HkvQwhWqwMqNLXiQQRmdY85AM8lmVXlErhdyU7bWynWeqWHEZtPFv14qvJW0JabYG9F2KdYy3Jrz93k7iOenwzBcuNfmoPUeiS82p7RqNADXuAGQBMJKaFMHJ7SgTzRJXRlrd1t1DWirVBFLQZF//wCeeunFbvAAAQAMABkIygLyWjteq0QKj+GLicuEqZQ3qrs++T+8XH5xpwWbGnpb7U1jS5xAaBJPILzXeHeF1pqTi1jcGN5cTzOvghbS3krV2hjz2RmGjM8T04Krc5JEclKSFxp5QnSFoJ2WKfZqLnva1olziABzKD4I1jtj6Tg9huuGRgGMIMSI5d6D1KxWUUabKYIhoieJ1MczJ71OadCvNWb2VyReLHkfiY06DkpDd+LSDmz+QfKFntqtXvrbfZ2UtGdRwb3DtH4Ad685JVhtfb9S0lt+72JgNEZxOZPAKtvLUmkPlKUNzk6VUOldb80wlJqivU9z6k2SnyvD/qKuQV5xsXfE2ekKYpB0EmS4g4mcoVvZP+ILSQH0y3GCWm9HkJWbFaTa9l9rRqU9XNIHXMeYC8qa4+vgtrX3/pA9hj3dSG/EFY21VQaj3NaWhziQ2RgCZjAdyQJpSJTGnknh3rvVQ5ddGkxzz8k2Ur6DdbnbY9pT9k736Yw5sy8svBaEryuw251Ko2o3NpnqNQeRyW1s2+9AtF4uYeBBd5iZWLFTdt7GbXYQ4AO0dqD9OS80ttkfSe5jxDmn0RxBzleiVN77NH94P5Xj+lUu9FustenIqNNRo7JAdj+U9nXySKxt9ML1wobncVpD/aLiFe6JIiK1FaUBpT2n1+q0grcU85IDn4evALjHcc0BmlIuS9ckh671FIlKVyISCo6B4pw9QmZevBdBw4aoHzgk3FMJ0T2OjNVDwUgmk8JXZUV0Sugppek1EI9F0BNJgxqugop6dKY3P1CSAzSnSgtKceKgOKnr16wTg79EBr56IjPXmgeEQIcJzXT1jkgUz800ziNEnHiuud8FAwzH1THMwJnHKF15PCR60QnOQMcguRS4EoD3IGFySaXpIIzTx7oTmuHRR2lda5VEkOT2PUcPgIgdJ9dEVJldvT+iBf0+CeHIjrjzTxpxQpx5dycH/FVTuPH6Zp08k0dR3rpQdGfDqfXNdlBlPlEELl0HvQpSBQPDk6UN710vCBxK6EwuXSUDyITi5CIju9eC6H4oojD670QPx1QG1UQO8OqgMBgu08/khTzwT2uQGDsPXwXSfH1wQ2uXb2PCfXggeHBNv+tE0vPRDc5A6/6+SC4rrnaIb35n15IOVD5afNR3uT3VcMPFR6jsVAndUlHNVdRANPXNdYVxJFgrSjkZ9EklUdp/RP8A0XEkDtB60SpHtdySSoRyCc0fJJJENoHH+H6J/D1qkkqrjfXkusGPh8QkkiEdOnzKYT80kkU8593yRbR7y4koOVMu5EY3snokkgb9PomgpJICnLv+iJODvWqSSgKMvXJMq/P5lcSVDvofkmVPkUklAM6pjzh3lJJBEqn4/RID13JJKCIVxJJaYf/Z"/>
          <p:cNvSpPr>
            <a:spLocks noChangeAspect="1" noChangeArrowheads="1"/>
          </p:cNvSpPr>
          <p:nvPr/>
        </p:nvSpPr>
        <p:spPr bwMode="auto">
          <a:xfrm>
            <a:off x="307975" y="-1774825"/>
            <a:ext cx="53625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94" y="1490597"/>
            <a:ext cx="9370512" cy="510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Soda, Coke, or Pop?</a:t>
            </a:r>
            <a:endParaRPr lang="en-US" dirty="0"/>
          </a:p>
        </p:txBody>
      </p:sp>
      <p:pic>
        <p:nvPicPr>
          <p:cNvPr id="2050" name="Picture 2" descr="http://t0.gstatic.com/images?q=tbn:ANd9GcTvuD8ISENGFPBoCPAUdFl-mJ3uxi5_L6bYg-RH_XhR7SK-EGJq2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835" y="2068578"/>
            <a:ext cx="20097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Petrol or Gas?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375" y="1452629"/>
            <a:ext cx="5173250" cy="517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Y’all, </a:t>
            </a:r>
            <a:r>
              <a:rPr lang="en-US" dirty="0" err="1" smtClean="0"/>
              <a:t>Yous</a:t>
            </a:r>
            <a:r>
              <a:rPr lang="en-US" dirty="0" smtClean="0"/>
              <a:t> or You Guys?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41326"/>
            <a:ext cx="11334750" cy="345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Stations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– 15 minutes each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600" dirty="0" smtClean="0"/>
              <a:t>1- </a:t>
            </a:r>
            <a:r>
              <a:rPr lang="en-US" sz="3600" dirty="0" smtClean="0"/>
              <a:t>Fill in the rest of the chart (crash course chapter 8)</a:t>
            </a:r>
          </a:p>
          <a:p>
            <a:pPr marL="0" indent="0">
              <a:buNone/>
            </a:pPr>
            <a:r>
              <a:rPr lang="en-US" sz="6600" dirty="0" smtClean="0"/>
              <a:t>2- </a:t>
            </a:r>
            <a:r>
              <a:rPr lang="en-US" sz="3600" dirty="0" smtClean="0"/>
              <a:t>Make </a:t>
            </a:r>
            <a:r>
              <a:rPr lang="en-US" sz="3600" dirty="0" smtClean="0">
                <a:solidFill>
                  <a:srgbClr val="C00000"/>
                </a:solidFill>
              </a:rPr>
              <a:t>at least </a:t>
            </a:r>
            <a:r>
              <a:rPr lang="en-US" sz="3600" dirty="0" smtClean="0"/>
              <a:t>5 flash cards of language terms </a:t>
            </a:r>
            <a:r>
              <a:rPr lang="en-US" sz="3600" b="1" dirty="0" smtClean="0"/>
              <a:t>(using descriptions and/or pictures)</a:t>
            </a:r>
          </a:p>
          <a:p>
            <a:pPr marL="0" indent="0">
              <a:buNone/>
            </a:pPr>
            <a:r>
              <a:rPr lang="en-US" sz="6600" dirty="0" smtClean="0"/>
              <a:t>3</a:t>
            </a:r>
            <a:r>
              <a:rPr lang="en-US" sz="3600" dirty="0" smtClean="0"/>
              <a:t>- Create a pyramid game (using any terms we’ve learned) and play with a partner (continue making games until time is up)</a:t>
            </a:r>
          </a:p>
          <a:p>
            <a:pPr marL="0" indent="0">
              <a:buNone/>
            </a:pPr>
            <a:r>
              <a:rPr lang="en-US" sz="6600" dirty="0" smtClean="0"/>
              <a:t>4- </a:t>
            </a:r>
            <a:r>
              <a:rPr lang="en-US" sz="4300" dirty="0" smtClean="0"/>
              <a:t>Practice CRQ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5035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120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Language</vt:lpstr>
      <vt:lpstr>Bell Ringer – 11/5/14</vt:lpstr>
      <vt:lpstr>Crosswalk or Zebra crossing?</vt:lpstr>
      <vt:lpstr>Soda, Coke, or Pop?</vt:lpstr>
      <vt:lpstr>Petrol or Gas?</vt:lpstr>
      <vt:lpstr>Y’all, Yous or You Guys?</vt:lpstr>
      <vt:lpstr>Stations – 15 minutes each 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</dc:title>
  <dc:creator>Browne, Alison</dc:creator>
  <cp:lastModifiedBy>Browne, Alison</cp:lastModifiedBy>
  <cp:revision>6</cp:revision>
  <dcterms:created xsi:type="dcterms:W3CDTF">2014-11-04T22:15:09Z</dcterms:created>
  <dcterms:modified xsi:type="dcterms:W3CDTF">2014-11-05T15:11:51Z</dcterms:modified>
</cp:coreProperties>
</file>