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68" r:id="rId3"/>
    <p:sldId id="256" r:id="rId4"/>
    <p:sldId id="263" r:id="rId5"/>
    <p:sldId id="269" r:id="rId6"/>
    <p:sldId id="270" r:id="rId7"/>
    <p:sldId id="271" r:id="rId8"/>
    <p:sldId id="272" r:id="rId9"/>
    <p:sldId id="273" r:id="rId10"/>
    <p:sldId id="274" r:id="rId11"/>
    <p:sldId id="258" r:id="rId12"/>
    <p:sldId id="275" r:id="rId13"/>
    <p:sldId id="276" r:id="rId14"/>
    <p:sldId id="277" r:id="rId15"/>
    <p:sldId id="278" r:id="rId16"/>
    <p:sldId id="279" r:id="rId17"/>
    <p:sldId id="261" r:id="rId18"/>
    <p:sldId id="262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50" autoAdjust="0"/>
    <p:restoredTop sz="94660"/>
  </p:normalViewPr>
  <p:slideViewPr>
    <p:cSldViewPr>
      <p:cViewPr varScale="1">
        <p:scale>
          <a:sx n="72" d="100"/>
          <a:sy n="72" d="100"/>
        </p:scale>
        <p:origin x="1296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33CA1-E8A5-44A0-B994-B457F049F2FF}" type="datetimeFigureOut">
              <a:rPr lang="en-US" smtClean="0"/>
              <a:t>9/30/2014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5D0D8-4A82-43FE-BBF5-FD8A15542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299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33CA1-E8A5-44A0-B994-B457F049F2FF}" type="datetimeFigureOut">
              <a:rPr lang="en-US" smtClean="0"/>
              <a:t>9/30/2014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5D0D8-4A82-43FE-BBF5-FD8A15542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375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33CA1-E8A5-44A0-B994-B457F049F2FF}" type="datetimeFigureOut">
              <a:rPr lang="en-US" smtClean="0"/>
              <a:t>9/30/2014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5D0D8-4A82-43FE-BBF5-FD8A15542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060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33CA1-E8A5-44A0-B994-B457F049F2FF}" type="datetimeFigureOut">
              <a:rPr lang="en-US" smtClean="0"/>
              <a:t>9/30/2014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5D0D8-4A82-43FE-BBF5-FD8A15542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505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33CA1-E8A5-44A0-B994-B457F049F2FF}" type="datetimeFigureOut">
              <a:rPr lang="en-US" smtClean="0"/>
              <a:t>9/30/2014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5D0D8-4A82-43FE-BBF5-FD8A15542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66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33CA1-E8A5-44A0-B994-B457F049F2FF}" type="datetimeFigureOut">
              <a:rPr lang="en-US" smtClean="0"/>
              <a:t>9/30/2014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5D0D8-4A82-43FE-BBF5-FD8A15542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649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33CA1-E8A5-44A0-B994-B457F049F2FF}" type="datetimeFigureOut">
              <a:rPr lang="en-US" smtClean="0"/>
              <a:t>9/30/2014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5D0D8-4A82-43FE-BBF5-FD8A15542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632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33CA1-E8A5-44A0-B994-B457F049F2FF}" type="datetimeFigureOut">
              <a:rPr lang="en-US" smtClean="0"/>
              <a:t>9/30/2014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5D0D8-4A82-43FE-BBF5-FD8A15542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749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33CA1-E8A5-44A0-B994-B457F049F2FF}" type="datetimeFigureOut">
              <a:rPr lang="en-US" smtClean="0"/>
              <a:t>9/30/2014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5D0D8-4A82-43FE-BBF5-FD8A15542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979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33CA1-E8A5-44A0-B994-B457F049F2FF}" type="datetimeFigureOut">
              <a:rPr lang="en-US" smtClean="0"/>
              <a:t>9/30/2014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5D0D8-4A82-43FE-BBF5-FD8A15542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539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33CA1-E8A5-44A0-B994-B457F049F2FF}" type="datetimeFigureOut">
              <a:rPr lang="en-US" smtClean="0"/>
              <a:t>9/30/2014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5D0D8-4A82-43FE-BBF5-FD8A15542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298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F33CA1-E8A5-44A0-B994-B457F049F2FF}" type="datetimeFigureOut">
              <a:rPr lang="en-US" smtClean="0"/>
              <a:t>9/30/2014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65D0D8-4A82-43FE-BBF5-FD8A15542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855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 Vocabulary </a:t>
            </a:r>
            <a:endParaRPr lang="en-US" dirty="0"/>
          </a:p>
        </p:txBody>
      </p:sp>
      <p:pic>
        <p:nvPicPr>
          <p:cNvPr id="4" name="Content Placeholder 3" descr="http://travelswithlea.com/wp-content/uploads/2013/02/path_to_the_plateau_by_cactus_scrub_bushes_la_purisma_volcanic_cone_what_a_great_land_sculpture_to_enjoy_west_coastal_baja_california_sur_mexico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652" y="1219200"/>
            <a:ext cx="8050696" cy="54403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70356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Exit Ticket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Independently complete the 4 test prep questions on your half sheet of paper. 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Turn it over and sit silently when you are done.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3949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Atlas Mountains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643" y="1149626"/>
            <a:ext cx="5068957" cy="19812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Africa’s longest mountain range stretching from Morocco to Algeria</a:t>
            </a:r>
          </a:p>
          <a:p>
            <a:r>
              <a:rPr lang="en-US" dirty="0" smtClean="0"/>
              <a:t>Rain on northern side makes it a rare fertile area in this region</a:t>
            </a:r>
            <a:endParaRPr lang="en-US" dirty="0" smtClean="0">
              <a:sym typeface="Wingdings" pitchFamily="2" charset="2"/>
            </a:endParaRPr>
          </a:p>
        </p:txBody>
      </p:sp>
      <p:pic>
        <p:nvPicPr>
          <p:cNvPr id="3074" name="Picture 2" descr="https://www.fas.org/irp/imint/docs/rst/Sect2/atlas_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531" y="2915422"/>
            <a:ext cx="4021469" cy="2618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820657"/>
            <a:ext cx="4971606" cy="2988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1584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Sahara Desert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574" y="1166018"/>
            <a:ext cx="4807226" cy="4525963"/>
          </a:xfrm>
        </p:spPr>
        <p:txBody>
          <a:bodyPr/>
          <a:lstStyle/>
          <a:p>
            <a:r>
              <a:rPr lang="en-US" dirty="0" smtClean="0"/>
              <a:t>Largest Desert in the world </a:t>
            </a:r>
          </a:p>
          <a:p>
            <a:r>
              <a:rPr lang="en-US" dirty="0" smtClean="0"/>
              <a:t>Only 25% sand</a:t>
            </a:r>
          </a:p>
          <a:p>
            <a:r>
              <a:rPr lang="en-US" dirty="0" smtClean="0"/>
              <a:t>Holds human, animal, and plant life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8748" y="3505200"/>
            <a:ext cx="4156500" cy="24987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946525"/>
            <a:ext cx="3810000" cy="1905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800" y="1391134"/>
            <a:ext cx="3155674" cy="177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2243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Dead Sea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Lowest elevation in the world </a:t>
            </a:r>
          </a:p>
          <a:p>
            <a:r>
              <a:rPr lang="en-US" dirty="0" smtClean="0"/>
              <a:t>So salty that nothing can live in it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200" y="3429000"/>
            <a:ext cx="4971606" cy="29887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594" y="3543646"/>
            <a:ext cx="3403600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7374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Aral Sea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0471"/>
            <a:ext cx="3810000" cy="4525963"/>
          </a:xfrm>
        </p:spPr>
        <p:txBody>
          <a:bodyPr/>
          <a:lstStyle/>
          <a:p>
            <a:r>
              <a:rPr lang="en-US" dirty="0" smtClean="0"/>
              <a:t>Small inland sea that is shrinking because of Russian Irrigation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7728" y="3339548"/>
            <a:ext cx="4939072" cy="29691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939421"/>
            <a:ext cx="2209800" cy="20669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756" y="3430139"/>
            <a:ext cx="3165696" cy="269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5838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Nile River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Largest river in the world </a:t>
            </a:r>
          </a:p>
          <a:p>
            <a:r>
              <a:rPr lang="en-US" dirty="0" smtClean="0"/>
              <a:t>Provides an oasis of fertile soil to the Sahara Desert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0" y="3572223"/>
            <a:ext cx="4590606" cy="27596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3843303"/>
            <a:ext cx="32004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3633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Arabian Peninsula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/>
          <a:lstStyle/>
          <a:p>
            <a:r>
              <a:rPr lang="en-US" dirty="0" smtClean="0"/>
              <a:t>Peninsula made up of many countries </a:t>
            </a:r>
          </a:p>
          <a:p>
            <a:r>
              <a:rPr lang="en-US" dirty="0" smtClean="0"/>
              <a:t>Sits in between Africa and Asia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200" y="3254304"/>
            <a:ext cx="5047806" cy="30345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551" y="3124200"/>
            <a:ext cx="3670744" cy="299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7015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>
                <a:solidFill>
                  <a:srgbClr val="FF0000"/>
                </a:solidFill>
              </a:rPr>
              <a:t>Plains, Seas, and Peninsulas </a:t>
            </a:r>
            <a:endParaRPr lang="en-US" b="1" u="sng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 smtClean="0"/>
              <a:t>Agriculture mainly on fertile plains off of the:</a:t>
            </a:r>
          </a:p>
          <a:p>
            <a:pPr lvl="1"/>
            <a:r>
              <a:rPr lang="en-US" dirty="0" smtClean="0"/>
              <a:t>Mediterranean Sea</a:t>
            </a:r>
          </a:p>
          <a:p>
            <a:pPr lvl="1"/>
            <a:r>
              <a:rPr lang="en-US" dirty="0" smtClean="0"/>
              <a:t>Caspian Sea</a:t>
            </a:r>
          </a:p>
          <a:p>
            <a:pPr lvl="1"/>
            <a:r>
              <a:rPr lang="en-US" dirty="0" smtClean="0"/>
              <a:t>Persian Gulf </a:t>
            </a:r>
          </a:p>
          <a:p>
            <a:r>
              <a:rPr lang="en-US" b="1" dirty="0" smtClean="0"/>
              <a:t>Puzzle of Seas and Peninsulas</a:t>
            </a:r>
          </a:p>
          <a:p>
            <a:pPr lvl="1"/>
            <a:r>
              <a:rPr lang="en-US" dirty="0" smtClean="0"/>
              <a:t>Arabian Peninsula</a:t>
            </a:r>
          </a:p>
          <a:p>
            <a:pPr lvl="1"/>
            <a:r>
              <a:rPr lang="en-US" dirty="0" smtClean="0"/>
              <a:t>Persian Gulf</a:t>
            </a:r>
          </a:p>
          <a:p>
            <a:pPr lvl="1"/>
            <a:r>
              <a:rPr lang="en-US" dirty="0" smtClean="0"/>
              <a:t>Sinai Peninsula</a:t>
            </a:r>
          </a:p>
          <a:p>
            <a:pPr lvl="1"/>
            <a:r>
              <a:rPr lang="en-US" dirty="0" smtClean="0"/>
              <a:t>Dead Sea</a:t>
            </a:r>
          </a:p>
          <a:p>
            <a:pPr lvl="1"/>
            <a:r>
              <a:rPr lang="en-US" dirty="0" smtClean="0"/>
              <a:t>Caspian Sea</a:t>
            </a:r>
          </a:p>
          <a:p>
            <a:pPr lvl="1"/>
            <a:r>
              <a:rPr lang="en-US" dirty="0" smtClean="0"/>
              <a:t>Aral Sea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429000"/>
            <a:ext cx="3328988" cy="322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76887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Famous Rivers</a:t>
            </a:r>
            <a:endParaRPr lang="en-US" b="1" u="sng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Nile- longest river (4160 miles)</a:t>
            </a:r>
          </a:p>
          <a:p>
            <a:pPr lvl="1"/>
            <a:r>
              <a:rPr lang="en-US" dirty="0" smtClean="0"/>
              <a:t>Held world’s earliest civilization </a:t>
            </a:r>
          </a:p>
          <a:p>
            <a:pPr lvl="1"/>
            <a:r>
              <a:rPr lang="en-US" dirty="0" smtClean="0"/>
              <a:t>Aswan High Dam </a:t>
            </a:r>
            <a:r>
              <a:rPr lang="en-US" dirty="0" smtClean="0">
                <a:sym typeface="Wingdings" pitchFamily="2" charset="2"/>
              </a:rPr>
              <a:t> agriculture and hydroelectric power</a:t>
            </a:r>
            <a:endParaRPr lang="en-US" dirty="0" smtClean="0"/>
          </a:p>
          <a:p>
            <a:r>
              <a:rPr lang="en-US" dirty="0" smtClean="0"/>
              <a:t>Tigris River</a:t>
            </a:r>
          </a:p>
          <a:p>
            <a:r>
              <a:rPr lang="en-US" dirty="0" smtClean="0"/>
              <a:t>Euphrates River</a:t>
            </a:r>
          </a:p>
          <a:p>
            <a:pPr lvl="1"/>
            <a:r>
              <a:rPr lang="en-US" dirty="0" smtClean="0"/>
              <a:t>Tigris &amp; Euphrates </a:t>
            </a:r>
          </a:p>
          <a:p>
            <a:pPr marL="457200" lvl="1" indent="0">
              <a:buNone/>
            </a:pPr>
            <a:r>
              <a:rPr lang="en-US" dirty="0" smtClean="0"/>
              <a:t>support Farming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872" y="3160690"/>
            <a:ext cx="3962400" cy="3697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37040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Latin America Quiz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/>
              <a:t>10 multiple choice questions – 10 minutes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1783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85800"/>
            <a:ext cx="7772400" cy="1470025"/>
          </a:xfrm>
        </p:spPr>
        <p:txBody>
          <a:bodyPr/>
          <a:lstStyle/>
          <a:p>
            <a:r>
              <a:rPr lang="en-US" dirty="0" smtClean="0"/>
              <a:t>North Africa and Southwest Asia</a:t>
            </a:r>
            <a:endParaRPr lang="en-US" dirty="0"/>
          </a:p>
        </p:txBody>
      </p:sp>
      <p:pic>
        <p:nvPicPr>
          <p:cNvPr id="1026" name="Picture 2" descr="http://2012books.lardbucket.org/books/regional-geography-of-the-world-globalization-people-and-places/section_11/b77c0047f6fffa6634093aa66c7a87b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994" y="2148385"/>
            <a:ext cx="6649459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89766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The Region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643" y="1143000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Most of the region is deserts and mountains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239" y="1676400"/>
            <a:ext cx="6609522" cy="4957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6923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 Level Map Analysis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1143000"/>
            <a:ext cx="8458200" cy="547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6429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Climate Map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1219200"/>
            <a:ext cx="8458200" cy="527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976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Partner Vocabulary Matching- 10 minutes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6000" dirty="0" smtClean="0">
                <a:solidFill>
                  <a:schemeClr val="bg1"/>
                </a:solidFill>
              </a:rPr>
              <a:t>Match the </a:t>
            </a:r>
            <a:r>
              <a:rPr lang="en-US" sz="6000" dirty="0" smtClean="0">
                <a:solidFill>
                  <a:srgbClr val="FFFF00"/>
                </a:solidFill>
              </a:rPr>
              <a:t>TERM</a:t>
            </a:r>
            <a:r>
              <a:rPr lang="en-US" sz="6000" dirty="0" smtClean="0">
                <a:solidFill>
                  <a:schemeClr val="bg1"/>
                </a:solidFill>
              </a:rPr>
              <a:t> with the </a:t>
            </a:r>
            <a:r>
              <a:rPr lang="en-US" sz="6000" dirty="0" smtClean="0">
                <a:solidFill>
                  <a:srgbClr val="FFFF00"/>
                </a:solidFill>
              </a:rPr>
              <a:t>PICTURE </a:t>
            </a:r>
            <a:r>
              <a:rPr lang="en-US" sz="6000" dirty="0" smtClean="0">
                <a:solidFill>
                  <a:schemeClr val="bg1"/>
                </a:solidFill>
              </a:rPr>
              <a:t>and </a:t>
            </a:r>
            <a:r>
              <a:rPr lang="en-US" sz="6000" dirty="0" smtClean="0">
                <a:solidFill>
                  <a:srgbClr val="FFFF00"/>
                </a:solidFill>
              </a:rPr>
              <a:t>DESCRIPTION</a:t>
            </a:r>
            <a:r>
              <a:rPr lang="en-US" sz="6000" dirty="0" smtClean="0">
                <a:solidFill>
                  <a:schemeClr val="bg1"/>
                </a:solidFill>
              </a:rPr>
              <a:t> by putting them in a pile 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41587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 Work Part 1 (7 </a:t>
            </a:r>
            <a:r>
              <a:rPr lang="en-US" dirty="0" err="1" smtClean="0"/>
              <a:t>mins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smtClean="0"/>
              <a:t>Label the important Middle Eastern countries on your map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31" y="1828800"/>
            <a:ext cx="9112572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0240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 Work Part 2 (15 </a:t>
            </a:r>
            <a:r>
              <a:rPr lang="en-US" dirty="0" err="1" smtClean="0"/>
              <a:t>mins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Label and write the impact of each term in your vocabulary piles on your map.  Then put the cutout squares back in the plastic bags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2730" y="2133600"/>
            <a:ext cx="735407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8458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1011</TotalTime>
  <Words>300</Words>
  <Application>Microsoft Office PowerPoint</Application>
  <PresentationFormat>On-screen Show (4:3)</PresentationFormat>
  <Paragraphs>57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Wingdings</vt:lpstr>
      <vt:lpstr>Office Theme</vt:lpstr>
      <vt:lpstr>Visual Vocabulary </vt:lpstr>
      <vt:lpstr>Latin America Quiz </vt:lpstr>
      <vt:lpstr>North Africa and Southwest Asia</vt:lpstr>
      <vt:lpstr>The Region</vt:lpstr>
      <vt:lpstr>4 Level Map Analysis </vt:lpstr>
      <vt:lpstr>Climate Map </vt:lpstr>
      <vt:lpstr>Partner Vocabulary Matching- 10 minutes</vt:lpstr>
      <vt:lpstr>Map Work Part 1 (7 mins)</vt:lpstr>
      <vt:lpstr>Map Work Part 2 (15 mins)</vt:lpstr>
      <vt:lpstr>Exit Ticket</vt:lpstr>
      <vt:lpstr>Atlas Mountains </vt:lpstr>
      <vt:lpstr>Sahara Desert</vt:lpstr>
      <vt:lpstr>Dead Sea</vt:lpstr>
      <vt:lpstr>Aral Sea</vt:lpstr>
      <vt:lpstr>Nile River</vt:lpstr>
      <vt:lpstr>Arabian Peninsula </vt:lpstr>
      <vt:lpstr>Plains, Seas, and Peninsulas </vt:lpstr>
      <vt:lpstr>Famous Rivers</vt:lpstr>
    </vt:vector>
  </TitlesOfParts>
  <Company>Atlanta Public Schools-.IT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North Africa and Southwest Asia</dc:title>
  <dc:creator>Browne, Alison</dc:creator>
  <cp:lastModifiedBy>Browne, Alison</cp:lastModifiedBy>
  <cp:revision>17</cp:revision>
  <dcterms:created xsi:type="dcterms:W3CDTF">2013-10-14T17:01:10Z</dcterms:created>
  <dcterms:modified xsi:type="dcterms:W3CDTF">2014-09-30T11:47:30Z</dcterms:modified>
</cp:coreProperties>
</file>