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A3CFA-E2D5-454F-9588-BE98DE8D671A}"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3385061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A3CFA-E2D5-454F-9588-BE98DE8D671A}"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300970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A3CFA-E2D5-454F-9588-BE98DE8D671A}"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440452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A3CFA-E2D5-454F-9588-BE98DE8D671A}"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18690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A3CFA-E2D5-454F-9588-BE98DE8D671A}" type="datetimeFigureOut">
              <a:rPr lang="en-US" smtClean="0"/>
              <a:t>4/3/2015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419110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FA3CFA-E2D5-454F-9588-BE98DE8D671A}"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2075672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FA3CFA-E2D5-454F-9588-BE98DE8D671A}" type="datetimeFigureOut">
              <a:rPr lang="en-US" smtClean="0"/>
              <a:t>4/3/2015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285943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FA3CFA-E2D5-454F-9588-BE98DE8D671A}" type="datetimeFigureOut">
              <a:rPr lang="en-US" smtClean="0"/>
              <a:t>4/3/2015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187407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A3CFA-E2D5-454F-9588-BE98DE8D671A}" type="datetimeFigureOut">
              <a:rPr lang="en-US" smtClean="0"/>
              <a:t>4/3/2015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239119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A3CFA-E2D5-454F-9588-BE98DE8D671A}"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63797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A3CFA-E2D5-454F-9588-BE98DE8D671A}" type="datetimeFigureOut">
              <a:rPr lang="en-US" smtClean="0"/>
              <a:t>4/3/2015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31E5F-0BFB-4DAE-B11D-2735A95F0B3E}" type="slidenum">
              <a:rPr lang="en-US" smtClean="0"/>
              <a:t>‹#›</a:t>
            </a:fld>
            <a:endParaRPr lang="en-US"/>
          </a:p>
        </p:txBody>
      </p:sp>
    </p:spTree>
    <p:extLst>
      <p:ext uri="{BB962C8B-B14F-4D97-AF65-F5344CB8AC3E}">
        <p14:creationId xmlns:p14="http://schemas.microsoft.com/office/powerpoint/2010/main" val="259628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A3CFA-E2D5-454F-9588-BE98DE8D671A}" type="datetimeFigureOut">
              <a:rPr lang="en-US" smtClean="0"/>
              <a:t>4/3/2015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31E5F-0BFB-4DAE-B11D-2735A95F0B3E}" type="slidenum">
              <a:rPr lang="en-US" smtClean="0"/>
              <a:t>‹#›</a:t>
            </a:fld>
            <a:endParaRPr lang="en-US"/>
          </a:p>
        </p:txBody>
      </p:sp>
    </p:spTree>
    <p:extLst>
      <p:ext uri="{BB962C8B-B14F-4D97-AF65-F5344CB8AC3E}">
        <p14:creationId xmlns:p14="http://schemas.microsoft.com/office/powerpoint/2010/main" val="64520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6AdDLhPwp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hhPdH3wE0_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Protests and Civil Unrest</a:t>
            </a:r>
            <a:endParaRPr lang="en-US" dirty="0"/>
          </a:p>
        </p:txBody>
      </p:sp>
      <p:sp>
        <p:nvSpPr>
          <p:cNvPr id="3" name="Subtitle 2"/>
          <p:cNvSpPr>
            <a:spLocks noGrp="1"/>
          </p:cNvSpPr>
          <p:nvPr>
            <p:ph type="subTitle" idx="1"/>
          </p:nvPr>
        </p:nvSpPr>
        <p:spPr/>
        <p:txBody>
          <a:bodyPr/>
          <a:lstStyle/>
          <a:p>
            <a:r>
              <a:rPr lang="en-US" dirty="0" smtClean="0"/>
              <a:t>4/3/15</a:t>
            </a:r>
            <a:endParaRPr lang="en-US" dirty="0"/>
          </a:p>
        </p:txBody>
      </p:sp>
    </p:spTree>
    <p:extLst>
      <p:ext uri="{BB962C8B-B14F-4D97-AF65-F5344CB8AC3E}">
        <p14:creationId xmlns:p14="http://schemas.microsoft.com/office/powerpoint/2010/main" val="1936622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should have happened?</a:t>
            </a:r>
            <a:endParaRPr lang="en-US" dirty="0"/>
          </a:p>
        </p:txBody>
      </p:sp>
      <p:sp>
        <p:nvSpPr>
          <p:cNvPr id="3" name="Content Placeholder 2"/>
          <p:cNvSpPr>
            <a:spLocks noGrp="1"/>
          </p:cNvSpPr>
          <p:nvPr>
            <p:ph idx="1"/>
          </p:nvPr>
        </p:nvSpPr>
        <p:spPr/>
        <p:txBody>
          <a:bodyPr/>
          <a:lstStyle/>
          <a:p>
            <a:pPr marL="0" indent="0">
              <a:buNone/>
            </a:pPr>
            <a:r>
              <a:rPr lang="en-US" dirty="0" smtClean="0"/>
              <a:t>If you were in charge of deciding the result of this incident what would you decide?</a:t>
            </a:r>
          </a:p>
          <a:p>
            <a:pPr marL="0" indent="0">
              <a:buNone/>
            </a:pPr>
            <a:endParaRPr lang="en-US" dirty="0"/>
          </a:p>
          <a:p>
            <a:pPr marL="0" indent="0">
              <a:buNone/>
            </a:pPr>
            <a:r>
              <a:rPr lang="en-US" dirty="0" smtClean="0"/>
              <a:t>Who would get a settlement? Students, John Pike, only pepper sprayed students, or some combination?</a:t>
            </a:r>
          </a:p>
          <a:p>
            <a:pPr marL="0" indent="0">
              <a:buNone/>
            </a:pPr>
            <a:endParaRPr lang="en-US" dirty="0"/>
          </a:p>
          <a:p>
            <a:pPr marL="0" indent="0">
              <a:buNone/>
            </a:pPr>
            <a:r>
              <a:rPr lang="en-US" dirty="0" smtClean="0"/>
              <a:t>Should criminal action be taken against anyone?</a:t>
            </a:r>
          </a:p>
        </p:txBody>
      </p:sp>
    </p:spTree>
    <p:extLst>
      <p:ext uri="{BB962C8B-B14F-4D97-AF65-F5344CB8AC3E}">
        <p14:creationId xmlns:p14="http://schemas.microsoft.com/office/powerpoint/2010/main" val="306940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267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349" y="150312"/>
            <a:ext cx="10396602" cy="6444195"/>
          </a:xfrm>
          <a:prstGeom prst="rect">
            <a:avLst/>
          </a:prstGeom>
        </p:spPr>
      </p:pic>
    </p:spTree>
    <p:extLst>
      <p:ext uri="{BB962C8B-B14F-4D97-AF65-F5344CB8AC3E}">
        <p14:creationId xmlns:p14="http://schemas.microsoft.com/office/powerpoint/2010/main" val="1657310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pd.org/images/blog/Screen%20shot%202010-03-17%20at%209.17.17%20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49" y="347291"/>
            <a:ext cx="11098061" cy="6212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85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Protests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What are the different ways that people can protest? List 5. </a:t>
            </a:r>
            <a:endParaRPr lang="en-US" dirty="0"/>
          </a:p>
        </p:txBody>
      </p:sp>
    </p:spTree>
    <p:extLst>
      <p:ext uri="{BB962C8B-B14F-4D97-AF65-F5344CB8AC3E}">
        <p14:creationId xmlns:p14="http://schemas.microsoft.com/office/powerpoint/2010/main" val="127984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450937"/>
            <a:ext cx="10515600" cy="5726026"/>
          </a:xfrm>
        </p:spPr>
        <p:txBody>
          <a:bodyPr>
            <a:normAutofit/>
          </a:bodyPr>
          <a:lstStyle/>
          <a:p>
            <a:pPr marL="0" indent="0" algn="ctr">
              <a:buNone/>
            </a:pPr>
            <a:endParaRPr lang="en-US" sz="4000" dirty="0" smtClean="0"/>
          </a:p>
          <a:p>
            <a:pPr marL="0" indent="0" algn="ctr">
              <a:buNone/>
            </a:pPr>
            <a:endParaRPr lang="en-US" sz="4000" dirty="0"/>
          </a:p>
          <a:p>
            <a:pPr marL="0" indent="0" algn="ctr">
              <a:buNone/>
            </a:pPr>
            <a:endParaRPr lang="en-US" sz="4000" dirty="0" smtClean="0"/>
          </a:p>
          <a:p>
            <a:pPr marL="0" indent="0" algn="ctr">
              <a:buNone/>
            </a:pPr>
            <a:r>
              <a:rPr lang="en-US" sz="4000" dirty="0" smtClean="0"/>
              <a:t>Why do people protest?</a:t>
            </a:r>
            <a:endParaRPr lang="en-US" sz="4000" dirty="0"/>
          </a:p>
        </p:txBody>
      </p:sp>
    </p:spTree>
    <p:extLst>
      <p:ext uri="{BB962C8B-B14F-4D97-AF65-F5344CB8AC3E}">
        <p14:creationId xmlns:p14="http://schemas.microsoft.com/office/powerpoint/2010/main" val="2859164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Occupy Movement </a:t>
            </a:r>
            <a:endParaRPr lang="en-US" b="1" u="sng" dirty="0"/>
          </a:p>
        </p:txBody>
      </p:sp>
      <p:sp>
        <p:nvSpPr>
          <p:cNvPr id="3" name="Content Placeholder 2"/>
          <p:cNvSpPr>
            <a:spLocks noGrp="1"/>
          </p:cNvSpPr>
          <p:nvPr>
            <p:ph idx="1"/>
          </p:nvPr>
        </p:nvSpPr>
        <p:spPr>
          <a:xfrm>
            <a:off x="302623" y="1690688"/>
            <a:ext cx="5497286" cy="4351338"/>
          </a:xfrm>
        </p:spPr>
        <p:txBody>
          <a:bodyPr>
            <a:normAutofit/>
          </a:bodyPr>
          <a:lstStyle/>
          <a:p>
            <a:pPr marL="0" indent="0">
              <a:buNone/>
            </a:pPr>
            <a:r>
              <a:rPr lang="en-US" sz="3200" dirty="0" smtClean="0"/>
              <a:t>In 2011, people all over the world organized to conduct major protests.  They were protesting the inequality around the world and the government’s actions that allow the rich to get richer and the poor to get poorer. </a:t>
            </a:r>
            <a:endParaRPr lang="en-US" sz="3200" dirty="0"/>
          </a:p>
        </p:txBody>
      </p:sp>
      <p:pic>
        <p:nvPicPr>
          <p:cNvPr id="3076" name="Picture 4" descr="http://theblogofprogress.com/wp-content/uploads/2012/05/Occupy-Movement-Grows-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2110" y="1527720"/>
            <a:ext cx="5667375"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542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Occupy @ UC Davis: Who is at fault?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6000" dirty="0" smtClean="0"/>
              <a:t>Students?</a:t>
            </a:r>
          </a:p>
          <a:p>
            <a:r>
              <a:rPr lang="en-US" sz="6000" dirty="0" smtClean="0"/>
              <a:t>Police?</a:t>
            </a:r>
          </a:p>
          <a:p>
            <a:r>
              <a:rPr lang="en-US" sz="6000" dirty="0" smtClean="0"/>
              <a:t>University Chancellor? </a:t>
            </a:r>
            <a:endParaRPr lang="en-US" sz="6000" dirty="0"/>
          </a:p>
        </p:txBody>
      </p:sp>
    </p:spTree>
    <p:extLst>
      <p:ext uri="{BB962C8B-B14F-4D97-AF65-F5344CB8AC3E}">
        <p14:creationId xmlns:p14="http://schemas.microsoft.com/office/powerpoint/2010/main" val="255283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1</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https://www.youtube.com/watch?v=6AdDLhPwpp4</a:t>
            </a:r>
            <a:endParaRPr lang="en-US" dirty="0" smtClean="0"/>
          </a:p>
          <a:p>
            <a:pPr marL="0" indent="0">
              <a:buNone/>
            </a:pPr>
            <a:endParaRPr lang="en-US" dirty="0"/>
          </a:p>
        </p:txBody>
      </p:sp>
    </p:spTree>
    <p:extLst>
      <p:ext uri="{BB962C8B-B14F-4D97-AF65-F5344CB8AC3E}">
        <p14:creationId xmlns:p14="http://schemas.microsoft.com/office/powerpoint/2010/main" val="1958551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2</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https://www.youtube.com/watch?v=hhPdH3wE0_Y</a:t>
            </a:r>
            <a:endParaRPr lang="en-US" dirty="0" smtClean="0"/>
          </a:p>
          <a:p>
            <a:pPr marL="0" indent="0">
              <a:buNone/>
            </a:pPr>
            <a:endParaRPr lang="en-US" dirty="0"/>
          </a:p>
        </p:txBody>
      </p:sp>
    </p:spTree>
    <p:extLst>
      <p:ext uri="{BB962C8B-B14F-4D97-AF65-F5344CB8AC3E}">
        <p14:creationId xmlns:p14="http://schemas.microsoft.com/office/powerpoint/2010/main" val="823638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145</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Protests and Civil Unrest</vt:lpstr>
      <vt:lpstr>PowerPoint Presentation</vt:lpstr>
      <vt:lpstr>PowerPoint Presentation</vt:lpstr>
      <vt:lpstr>Types of Protests </vt:lpstr>
      <vt:lpstr>PowerPoint Presentation</vt:lpstr>
      <vt:lpstr>Occupy Movement </vt:lpstr>
      <vt:lpstr>Occupy @ UC Davis: Who is at fault?</vt:lpstr>
      <vt:lpstr>Document 1</vt:lpstr>
      <vt:lpstr>Document 2</vt:lpstr>
      <vt:lpstr>What should have happened?</vt:lpstr>
      <vt:lpstr>PowerPoint Presentation</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Protests and Civil Unrest</dc:title>
  <dc:creator>Browne, Alison</dc:creator>
  <cp:lastModifiedBy>Browne, Alison</cp:lastModifiedBy>
  <cp:revision>3</cp:revision>
  <dcterms:created xsi:type="dcterms:W3CDTF">2015-04-03T11:13:19Z</dcterms:created>
  <dcterms:modified xsi:type="dcterms:W3CDTF">2015-04-03T11:17:59Z</dcterms:modified>
</cp:coreProperties>
</file>