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67" r:id="rId5"/>
    <p:sldId id="263" r:id="rId6"/>
    <p:sldId id="265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871A-2777-4604-9E19-92B36F1EDF0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4A00-4053-4930-972C-BC70165FB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871A-2777-4604-9E19-92B36F1EDF0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4A00-4053-4930-972C-BC70165FB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871A-2777-4604-9E19-92B36F1EDF0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4A00-4053-4930-972C-BC70165FB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3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871A-2777-4604-9E19-92B36F1EDF0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4A00-4053-4930-972C-BC70165FB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871A-2777-4604-9E19-92B36F1EDF0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4A00-4053-4930-972C-BC70165FB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0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871A-2777-4604-9E19-92B36F1EDF0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4A00-4053-4930-972C-BC70165FB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6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871A-2777-4604-9E19-92B36F1EDF0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4A00-4053-4930-972C-BC70165FB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9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871A-2777-4604-9E19-92B36F1EDF0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4A00-4053-4930-972C-BC70165FB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5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871A-2777-4604-9E19-92B36F1EDF0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4A00-4053-4930-972C-BC70165FB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8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871A-2777-4604-9E19-92B36F1EDF0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4A00-4053-4930-972C-BC70165FB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6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871A-2777-4604-9E19-92B36F1EDF0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4A00-4053-4930-972C-BC70165FB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E871A-2777-4604-9E19-92B36F1EDF0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64A00-4053-4930-972C-BC70165FB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2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Philosophies: A Foundation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1/8/15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33" y="762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Bell Ringer- </a:t>
            </a:r>
            <a:r>
              <a:rPr lang="en-US" b="1" u="sng" dirty="0" smtClean="0"/>
              <a:t>1/9/15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94" y="1295400"/>
            <a:ext cx="817060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 smtClean="0"/>
              <a:t>Silently </a:t>
            </a:r>
            <a:r>
              <a:rPr lang="en-US" sz="7200" dirty="0" smtClean="0"/>
              <a:t>answer the question on your </a:t>
            </a:r>
            <a:r>
              <a:rPr lang="en-US" sz="7200" b="1" dirty="0" smtClean="0">
                <a:solidFill>
                  <a:srgbClr val="FF0066"/>
                </a:solidFill>
              </a:rPr>
              <a:t>pink</a:t>
            </a:r>
            <a:r>
              <a:rPr lang="en-US" sz="7200" dirty="0" smtClean="0"/>
              <a:t> paper. </a:t>
            </a:r>
          </a:p>
        </p:txBody>
      </p:sp>
    </p:spTree>
    <p:extLst>
      <p:ext uri="{BB962C8B-B14F-4D97-AF65-F5344CB8AC3E}">
        <p14:creationId xmlns:p14="http://schemas.microsoft.com/office/powerpoint/2010/main" val="8025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Agenda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Bell Ringer</a:t>
            </a:r>
          </a:p>
          <a:p>
            <a:pPr marL="514350" indent="-514350">
              <a:buAutoNum type="arabicPeriod"/>
            </a:pPr>
            <a:r>
              <a:rPr lang="en-US" dirty="0" smtClean="0"/>
              <a:t>SLO pretest </a:t>
            </a:r>
          </a:p>
          <a:p>
            <a:pPr marL="514350" indent="-514350">
              <a:buAutoNum type="arabicPeriod"/>
            </a:pPr>
            <a:r>
              <a:rPr lang="en-US" dirty="0" smtClean="0"/>
              <a:t>Notes</a:t>
            </a:r>
          </a:p>
          <a:p>
            <a:pPr marL="514350" indent="-514350">
              <a:buAutoNum type="arabicPeriod"/>
            </a:pPr>
            <a:r>
              <a:rPr lang="en-US" dirty="0" smtClean="0"/>
              <a:t>Primary source analysis </a:t>
            </a:r>
          </a:p>
          <a:p>
            <a:pPr marL="514350" indent="-514350">
              <a:buAutoNum type="arabicPeriod"/>
            </a:pPr>
            <a:r>
              <a:rPr lang="en-US" dirty="0" smtClean="0"/>
              <a:t>Exit Slip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Objective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SWBAT compare and contrast the beliefs of Thomas Hobbes and John Locke on human nature.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9301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Political Philosophers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r>
              <a:rPr lang="en-US" sz="3400" b="1" u="sng" dirty="0" smtClean="0">
                <a:solidFill>
                  <a:srgbClr val="7030A0"/>
                </a:solidFill>
              </a:rPr>
              <a:t>John Locke- </a:t>
            </a:r>
            <a:r>
              <a:rPr lang="en-US" sz="3400" dirty="0" smtClean="0">
                <a:solidFill>
                  <a:srgbClr val="7030A0"/>
                </a:solidFill>
              </a:rPr>
              <a:t>believed that human nature is good, but people need a strong government to protect them against </a:t>
            </a:r>
            <a:r>
              <a:rPr lang="en-US" sz="3400" b="1" u="sng" dirty="0" smtClean="0">
                <a:solidFill>
                  <a:srgbClr val="7030A0"/>
                </a:solidFill>
              </a:rPr>
              <a:t>factions. </a:t>
            </a:r>
            <a:endParaRPr lang="en-US" sz="3400" b="1" u="sng" dirty="0"/>
          </a:p>
          <a:p>
            <a:r>
              <a:rPr lang="en-US" sz="3400" b="1" u="sng" dirty="0" smtClean="0">
                <a:solidFill>
                  <a:srgbClr val="FF0000"/>
                </a:solidFill>
              </a:rPr>
              <a:t>Thomas Hobbes- </a:t>
            </a:r>
            <a:r>
              <a:rPr lang="en-US" sz="3400" dirty="0" smtClean="0">
                <a:solidFill>
                  <a:srgbClr val="FF0000"/>
                </a:solidFill>
              </a:rPr>
              <a:t>Believed that human nature is bad so people need a strong government to keep them in line. </a:t>
            </a:r>
            <a:endParaRPr lang="en-US" sz="3400" dirty="0"/>
          </a:p>
          <a:p>
            <a:r>
              <a:rPr lang="en-US" sz="3400" b="1" u="sng" dirty="0" smtClean="0"/>
              <a:t>Baron De Montesquieu- </a:t>
            </a:r>
            <a:r>
              <a:rPr lang="en-US" sz="3400" dirty="0" smtClean="0"/>
              <a:t>Believed that the separation of powers is a vital part of a government </a:t>
            </a:r>
            <a:endParaRPr lang="en-US" sz="3400" b="1" u="sng" dirty="0"/>
          </a:p>
        </p:txBody>
      </p:sp>
    </p:spTree>
    <p:extLst>
      <p:ext uri="{BB962C8B-B14F-4D97-AF65-F5344CB8AC3E}">
        <p14:creationId xmlns:p14="http://schemas.microsoft.com/office/powerpoint/2010/main" val="163855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State of Nature	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300" dirty="0" smtClean="0"/>
              <a:t>A philosophical (not real) place where people are free and there is no law/ government.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b="1" u="sng" dirty="0" smtClean="0"/>
              <a:t>Hobbes: </a:t>
            </a:r>
            <a:r>
              <a:rPr lang="en-US" sz="4400" dirty="0" smtClean="0"/>
              <a:t>believes that this would result in chaos and fighting.</a:t>
            </a:r>
          </a:p>
          <a:p>
            <a:pPr marL="0" indent="0">
              <a:buNone/>
            </a:pPr>
            <a:endParaRPr lang="en-US" sz="4400" b="1" u="sng" dirty="0"/>
          </a:p>
          <a:p>
            <a:pPr marL="0" indent="0">
              <a:buNone/>
            </a:pPr>
            <a:r>
              <a:rPr lang="en-US" sz="4400" b="1" u="sng" dirty="0" smtClean="0"/>
              <a:t>Locke: </a:t>
            </a:r>
            <a:r>
              <a:rPr lang="en-US" sz="4400" dirty="0" smtClean="0"/>
              <a:t>believes that people would get along just fine.</a:t>
            </a:r>
            <a:endParaRPr lang="en-US" sz="4400" b="1" u="sng" dirty="0"/>
          </a:p>
        </p:txBody>
      </p:sp>
    </p:spTree>
    <p:extLst>
      <p:ext uri="{BB962C8B-B14F-4D97-AF65-F5344CB8AC3E}">
        <p14:creationId xmlns:p14="http://schemas.microsoft.com/office/powerpoint/2010/main" val="97484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81" y="-24581"/>
            <a:ext cx="8229600" cy="1143000"/>
          </a:xfrm>
        </p:spPr>
        <p:txBody>
          <a:bodyPr/>
          <a:lstStyle/>
          <a:p>
            <a:r>
              <a:rPr lang="en-US" dirty="0" smtClean="0"/>
              <a:t>Hobbes or Locke?</a:t>
            </a:r>
            <a:endParaRPr lang="en-US" dirty="0"/>
          </a:p>
        </p:txBody>
      </p:sp>
      <p:pic>
        <p:nvPicPr>
          <p:cNvPr id="1026" name="Picture 2" descr="http://literacylinks.civiced.org/design_images/state%20of%20na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21" y="0"/>
            <a:ext cx="7523319" cy="667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26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155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Political Philosophies: A Foundation </vt:lpstr>
      <vt:lpstr>Bell Ringer- 1/9/15</vt:lpstr>
      <vt:lpstr>Agenda</vt:lpstr>
      <vt:lpstr>Objective</vt:lpstr>
      <vt:lpstr>Political Philosophers</vt:lpstr>
      <vt:lpstr>The State of Nature </vt:lpstr>
      <vt:lpstr>Hobbes or Locke?</vt:lpstr>
    </vt:vector>
  </TitlesOfParts>
  <Company>Atlanta Public Schools-.IT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Browne, Alison</dc:creator>
  <cp:lastModifiedBy>Browne, Alison</cp:lastModifiedBy>
  <cp:revision>18</cp:revision>
  <dcterms:created xsi:type="dcterms:W3CDTF">2014-01-14T01:47:42Z</dcterms:created>
  <dcterms:modified xsi:type="dcterms:W3CDTF">2015-01-10T20:18:42Z</dcterms:modified>
</cp:coreProperties>
</file>