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5" r:id="rId10"/>
    <p:sldId id="266" r:id="rId11"/>
    <p:sldId id="267" r:id="rId12"/>
    <p:sldId id="268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6" d="100"/>
          <a:sy n="76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53AE-1BFE-4D1A-A075-02075C07962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AA2A-872D-4A8E-A60E-E903E33F3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6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53AE-1BFE-4D1A-A075-02075C07962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AA2A-872D-4A8E-A60E-E903E33F3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6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53AE-1BFE-4D1A-A075-02075C07962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AA2A-872D-4A8E-A60E-E903E33F3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5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53AE-1BFE-4D1A-A075-02075C07962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AA2A-872D-4A8E-A60E-E903E33F3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0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53AE-1BFE-4D1A-A075-02075C07962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AA2A-872D-4A8E-A60E-E903E33F3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5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53AE-1BFE-4D1A-A075-02075C07962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AA2A-872D-4A8E-A60E-E903E33F3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0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53AE-1BFE-4D1A-A075-02075C07962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AA2A-872D-4A8E-A60E-E903E33F3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9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53AE-1BFE-4D1A-A075-02075C07962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AA2A-872D-4A8E-A60E-E903E33F3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8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53AE-1BFE-4D1A-A075-02075C07962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AA2A-872D-4A8E-A60E-E903E33F3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4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53AE-1BFE-4D1A-A075-02075C07962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AA2A-872D-4A8E-A60E-E903E33F3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2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53AE-1BFE-4D1A-A075-02075C07962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AA2A-872D-4A8E-A60E-E903E33F3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9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D53AE-1BFE-4D1A-A075-02075C07962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9AA2A-872D-4A8E-A60E-E903E33F3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9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Political Geography </a:t>
            </a:r>
            <a:r>
              <a:rPr lang="en-US" b="1" dirty="0" smtClean="0"/>
              <a:t>1 and </a:t>
            </a:r>
            <a:r>
              <a:rPr lang="en-US" b="1" dirty="0" smtClean="0"/>
              <a:t>CRQ Review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1/7/15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9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CRQ Guidelines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3. Make a list of ideas – did the question ask for 3 examples? List MORE in your preliminary notes – and then choose your </a:t>
            </a:r>
            <a:r>
              <a:rPr lang="en-US" sz="3600" b="1" i="1" dirty="0"/>
              <a:t>best</a:t>
            </a:r>
            <a:r>
              <a:rPr lang="en-US" sz="3600" dirty="0"/>
              <a:t> ideas and work with </a:t>
            </a:r>
            <a:r>
              <a:rPr lang="en-US" sz="3600" b="1" i="1" dirty="0"/>
              <a:t>them</a:t>
            </a:r>
            <a:r>
              <a:rPr lang="en-US" sz="3600" dirty="0"/>
              <a:t> and ONLY </a:t>
            </a:r>
            <a:r>
              <a:rPr lang="en-US" sz="3600" dirty="0" smtClean="0"/>
              <a:t>THEM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4.  </a:t>
            </a:r>
            <a:r>
              <a:rPr lang="en-US" sz="3600" dirty="0"/>
              <a:t>Answer the question in the order it is asked.  If the question is organized “A., B., C.,” answer it “A., B., C.”  Label the parts of your answer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853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CRQ Guidelines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5. A formal introduction is NOT needed, launch right into your answer.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6. Answer each section of the question COMPLETELY.  When you have answered a part of the question (which you have underlined or circled) cross it </a:t>
            </a:r>
            <a:r>
              <a:rPr lang="en-US" dirty="0" smtClean="0"/>
              <a:t>off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/>
              <a:t>Be specific and state things you think are obvious.  Do NOT assume the reader is an expert in the topic.  Explain any abbreviations or acronyms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86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Command Terms</a:t>
            </a:r>
            <a:endParaRPr lang="en-US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650840"/>
              </p:ext>
            </p:extLst>
          </p:nvPr>
        </p:nvGraphicFramePr>
        <p:xfrm>
          <a:off x="1358748" y="1891431"/>
          <a:ext cx="9451213" cy="469505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41710"/>
                <a:gridCol w="4627713"/>
                <a:gridCol w="3381790"/>
              </a:tblGrid>
              <a:tr h="10770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IDENTIFY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State a clear, concise, and specific answer.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180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DEFINE	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Give the precise meaning or basic qualities of something.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26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DESCRIBE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Provide a representation in words of the basic attributes or characteristics.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180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EXPLAIN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Give a detailed account, by offering reasons or adding details, to make something plain.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26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DISCUSS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Offer a considered review which may include explanations, examples, arguments, factors, and additional evidence.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27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930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Exit Ticket – 5 minutes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493"/>
            <a:ext cx="10515600" cy="473647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i="1" dirty="0" smtClean="0"/>
              <a:t>Answer the following questions in complete sentences on lined paper without using your notes.  </a:t>
            </a:r>
          </a:p>
          <a:p>
            <a:pPr marL="0" indent="0">
              <a:buNone/>
            </a:pPr>
            <a:endParaRPr lang="en-US" sz="4000" dirty="0" smtClean="0"/>
          </a:p>
          <a:p>
            <a:pPr marL="514350" indent="-514350">
              <a:buAutoNum type="arabicPeriod"/>
            </a:pPr>
            <a:r>
              <a:rPr lang="en-US" sz="4000" dirty="0" smtClean="0"/>
              <a:t>Describe one possible shape of a state and the pros and cons of that shape. </a:t>
            </a:r>
          </a:p>
          <a:p>
            <a:pPr marL="514350" indent="-514350">
              <a:buAutoNum type="arabicPeriod"/>
            </a:pPr>
            <a:endParaRPr lang="en-US" sz="4000" dirty="0"/>
          </a:p>
          <a:p>
            <a:pPr marL="514350" indent="-514350">
              <a:buAutoNum type="arabicPeriod"/>
            </a:pPr>
            <a:r>
              <a:rPr lang="en-US" sz="4000" dirty="0" smtClean="0"/>
              <a:t>When answering a CRQ, what is the first thing that you should do and why?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7029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Final Exam Average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9600" dirty="0" smtClean="0">
                <a:solidFill>
                  <a:srgbClr val="FF0000"/>
                </a:solidFill>
              </a:rPr>
              <a:t>65% 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91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59" y="1516137"/>
            <a:ext cx="38557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/>
              <a:t>“We must run while they walk”</a:t>
            </a:r>
            <a:endParaRPr lang="en-US" sz="6000" b="1" dirty="0"/>
          </a:p>
        </p:txBody>
      </p:sp>
      <p:pic>
        <p:nvPicPr>
          <p:cNvPr id="1026" name="Picture 2" descr="http://www.juliusnyerere.info/images/uploads/times_magazine_cover_nyer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77" y="476628"/>
            <a:ext cx="4317951" cy="5726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904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Semester 2 Goal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9600" dirty="0" smtClean="0">
                <a:solidFill>
                  <a:srgbClr val="0070C0"/>
                </a:solidFill>
              </a:rPr>
              <a:t>80%</a:t>
            </a:r>
            <a:endParaRPr lang="en-US" sz="9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367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Agenda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Quick Review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Binders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Boundaries, States, and Regions 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Shapes of States 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CRQ practice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2466" y="1581944"/>
            <a:ext cx="3569265" cy="457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63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Binders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4000" b="1" dirty="0" smtClean="0"/>
              <a:t>Divider between semester 1 and semester 2</a:t>
            </a:r>
          </a:p>
          <a:p>
            <a:pPr marL="514350" indent="-514350">
              <a:buAutoNum type="arabicPeriod"/>
            </a:pPr>
            <a:r>
              <a:rPr lang="en-US" sz="4000" b="1" dirty="0" smtClean="0"/>
              <a:t>Table of contents for semester 2</a:t>
            </a:r>
          </a:p>
          <a:p>
            <a:pPr marL="514350" indent="-514350">
              <a:buAutoNum type="arabicPeriod"/>
            </a:pPr>
            <a:r>
              <a:rPr lang="en-US" sz="4000" b="1" dirty="0" smtClean="0"/>
              <a:t>HW organizer for semester 2</a:t>
            </a:r>
          </a:p>
          <a:p>
            <a:pPr marL="514350" indent="-514350">
              <a:buAutoNum type="arabicPeriod"/>
            </a:pPr>
            <a:r>
              <a:rPr lang="en-US" sz="4000" b="1" dirty="0" smtClean="0"/>
              <a:t>Must have at least 20 pieces of lined paper at all times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079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Looking Ahead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1/7- Political Geography 1</a:t>
            </a:r>
          </a:p>
          <a:p>
            <a:pPr marL="0" indent="0">
              <a:buNone/>
            </a:pPr>
            <a:r>
              <a:rPr lang="en-US" sz="3600" dirty="0" smtClean="0"/>
              <a:t>1/9- Political Geography 2</a:t>
            </a:r>
          </a:p>
          <a:p>
            <a:pPr marL="0" indent="0">
              <a:buNone/>
            </a:pPr>
            <a:r>
              <a:rPr lang="en-US" sz="3600" dirty="0" smtClean="0"/>
              <a:t>1/13- Political Geography 3 (quiz)</a:t>
            </a:r>
          </a:p>
          <a:p>
            <a:pPr marL="0" indent="0">
              <a:buNone/>
            </a:pPr>
            <a:r>
              <a:rPr lang="en-US" sz="3600" dirty="0" smtClean="0"/>
              <a:t>1/15- Political Geography 4 and review </a:t>
            </a:r>
          </a:p>
          <a:p>
            <a:pPr marL="0" indent="0">
              <a:buNone/>
            </a:pPr>
            <a:r>
              <a:rPr lang="en-US" sz="3600" dirty="0" smtClean="0"/>
              <a:t>1/19- Unit 6 Exam </a:t>
            </a:r>
          </a:p>
          <a:p>
            <a:pPr marL="0" indent="0">
              <a:buNone/>
            </a:pP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597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Boundaries </a:t>
            </a:r>
            <a:endParaRPr lang="en-US" dirty="0"/>
          </a:p>
        </p:txBody>
      </p:sp>
      <p:pic>
        <p:nvPicPr>
          <p:cNvPr id="2050" name="Picture 2" descr="http://upload.wikimedia.org/wikipedia/commons/5/58/Himalayas_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15" y="3176588"/>
            <a:ext cx="4207657" cy="3411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015" y="665771"/>
            <a:ext cx="5850014" cy="29250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8672" y="2836680"/>
            <a:ext cx="4208438" cy="37515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8214" y="365125"/>
            <a:ext cx="4637184" cy="286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3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823" y="0"/>
            <a:ext cx="10515600" cy="745218"/>
          </a:xfrm>
        </p:spPr>
        <p:txBody>
          <a:bodyPr/>
          <a:lstStyle/>
          <a:p>
            <a:pPr algn="ctr"/>
            <a:r>
              <a:rPr lang="en-US" dirty="0" smtClean="0"/>
              <a:t>CRQ Guidelines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81413" y="1039040"/>
            <a:ext cx="856362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32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Underline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key words/phrases in the question itself.   Circle   specific requirements of the question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514350" indent="-514350">
              <a:buAutoNum type="arabicPeriod"/>
            </a:pP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3200" dirty="0" smtClean="0"/>
              <a:t> </a:t>
            </a:r>
            <a:r>
              <a:rPr lang="en-US" sz="3200" dirty="0"/>
              <a:t>Jot down key terms/vocabulary/examples/etc. that will be a part of your response in the blank space below the question.  These preliminary notes will not </a:t>
            </a:r>
            <a:r>
              <a:rPr lang="en-US" sz="3200" dirty="0" err="1"/>
              <a:t>NOT</a:t>
            </a:r>
            <a:r>
              <a:rPr lang="en-US" sz="3200" dirty="0"/>
              <a:t> be graded.  Only your formal response will be graded.</a:t>
            </a:r>
          </a:p>
          <a:p>
            <a:pPr marL="514350" indent="-514350">
              <a:buAutoNum type="arabicPeriod"/>
            </a:pP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75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439</Words>
  <Application>Microsoft Office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Political Geography 1 and CRQ Review </vt:lpstr>
      <vt:lpstr>Final Exam Average</vt:lpstr>
      <vt:lpstr>PowerPoint Presentation</vt:lpstr>
      <vt:lpstr>Semester 2 Goal </vt:lpstr>
      <vt:lpstr>Agenda </vt:lpstr>
      <vt:lpstr>Binders</vt:lpstr>
      <vt:lpstr>Looking Ahead</vt:lpstr>
      <vt:lpstr>Types of Boundaries </vt:lpstr>
      <vt:lpstr>CRQ Guidelines </vt:lpstr>
      <vt:lpstr>CRQ Guidelines </vt:lpstr>
      <vt:lpstr>CRQ Guidelines </vt:lpstr>
      <vt:lpstr>Command Terms</vt:lpstr>
      <vt:lpstr>Exit Ticket – 5 minutes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Geography and CRQ Review</dc:title>
  <dc:creator>Browne, Alison</dc:creator>
  <cp:lastModifiedBy>Browne, Alison</cp:lastModifiedBy>
  <cp:revision>9</cp:revision>
  <dcterms:created xsi:type="dcterms:W3CDTF">2015-01-06T23:08:25Z</dcterms:created>
  <dcterms:modified xsi:type="dcterms:W3CDTF">2015-01-07T13:08:58Z</dcterms:modified>
</cp:coreProperties>
</file>