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59" r:id="rId6"/>
    <p:sldId id="264" r:id="rId7"/>
    <p:sldId id="266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3C103B-EE07-4ABF-AA25-762A80ECA610}">
          <p14:sldIdLst>
            <p14:sldId id="256"/>
            <p14:sldId id="257"/>
            <p14:sldId id="261"/>
            <p14:sldId id="263"/>
            <p14:sldId id="259"/>
            <p14:sldId id="264"/>
            <p14:sldId id="266"/>
          </p14:sldIdLst>
        </p14:section>
        <p14:section name="Untitled Section" id="{4756CDFA-3296-46BF-9091-12BB408CFF3A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2521-1AC6-4839-ACC1-0DF5C009BC1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707E-44C4-4482-9E29-296CF4C9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9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2521-1AC6-4839-ACC1-0DF5C009BC1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707E-44C4-4482-9E29-296CF4C9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3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2521-1AC6-4839-ACC1-0DF5C009BC1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707E-44C4-4482-9E29-296CF4C9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4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2521-1AC6-4839-ACC1-0DF5C009BC1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707E-44C4-4482-9E29-296CF4C9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0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2521-1AC6-4839-ACC1-0DF5C009BC1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707E-44C4-4482-9E29-296CF4C9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2521-1AC6-4839-ACC1-0DF5C009BC1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707E-44C4-4482-9E29-296CF4C9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6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2521-1AC6-4839-ACC1-0DF5C009BC1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707E-44C4-4482-9E29-296CF4C9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2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2521-1AC6-4839-ACC1-0DF5C009BC1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707E-44C4-4482-9E29-296CF4C9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1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2521-1AC6-4839-ACC1-0DF5C009BC1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707E-44C4-4482-9E29-296CF4C9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3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2521-1AC6-4839-ACC1-0DF5C009BC1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707E-44C4-4482-9E29-296CF4C9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0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2521-1AC6-4839-ACC1-0DF5C009BC1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707E-44C4-4482-9E29-296CF4C9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7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02521-1AC6-4839-ACC1-0DF5C009BC1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3707E-44C4-4482-9E29-296CF4C95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9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Declaration of Independence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1/12 &amp; 1/13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982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Bell Ringer</a:t>
            </a:r>
            <a:endParaRPr lang="en-US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99" y="1465545"/>
            <a:ext cx="2531302" cy="5212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Silently answer the questions on your pink paper about this political cartoon. </a:t>
            </a:r>
            <a:endParaRPr lang="en-US" sz="4000" dirty="0"/>
          </a:p>
        </p:txBody>
      </p:sp>
      <p:pic>
        <p:nvPicPr>
          <p:cNvPr id="1026" name="Picture 2" descr="http://simplyphilosophy.org/wp-content/uploads/2014/03/TheSocialCon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05" y="139982"/>
            <a:ext cx="8952795" cy="682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3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Today’s Objective</a:t>
            </a:r>
            <a:endParaRPr lang="en-US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SWBAT describe the purpose of the Declaration of Independence and evaluate it as a persuasive essay.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851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minute partner work</a:t>
            </a:r>
            <a:endParaRPr lang="en-US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 smtClean="0"/>
              <a:t>Decide on a list of 5 complaints with your partner and write a letter or bulleted list of complaints that you both agree are the most important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35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Declaration of Independence </a:t>
            </a:r>
            <a:endParaRPr lang="en-US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749316"/>
            <a:ext cx="626012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 smtClean="0"/>
              <a:t>Fast Facts:</a:t>
            </a:r>
          </a:p>
          <a:p>
            <a:r>
              <a:rPr lang="en-US" sz="3200" dirty="0" smtClean="0"/>
              <a:t>Gave the colonies freedom from England </a:t>
            </a:r>
          </a:p>
          <a:p>
            <a:r>
              <a:rPr lang="en-US" sz="3200" dirty="0" smtClean="0"/>
              <a:t>Listed complaints to the King of England (George III)</a:t>
            </a:r>
          </a:p>
          <a:p>
            <a:r>
              <a:rPr lang="en-US" sz="3200" dirty="0" smtClean="0"/>
              <a:t>Ratified (passed) on July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1776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232" y="1749316"/>
            <a:ext cx="3413760" cy="40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Declaration of Independence Excerpts</a:t>
            </a:r>
            <a:endParaRPr lang="en-US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Read and analyze the excerpts of the Declaration of Independence on the back of your sheet.  Whispering very quietly with the person </a:t>
            </a:r>
            <a:r>
              <a:rPr lang="en-US" sz="6000" b="1" dirty="0" smtClean="0"/>
              <a:t>next </a:t>
            </a:r>
            <a:r>
              <a:rPr lang="en-US" sz="6000" dirty="0" smtClean="0"/>
              <a:t>to you.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214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227" y="195262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Your Own D of I</a:t>
            </a:r>
            <a:endParaRPr lang="en-US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227" y="1520825"/>
            <a:ext cx="10902863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6600" dirty="0" smtClean="0"/>
              <a:t>Write your own break up letter in the same format as the Declaration of Independence. </a:t>
            </a:r>
          </a:p>
          <a:p>
            <a:pPr marL="0" indent="0">
              <a:buNone/>
            </a:pPr>
            <a:r>
              <a:rPr lang="en-US" sz="6600" b="1" dirty="0" smtClean="0"/>
              <a:t>-expectations</a:t>
            </a:r>
          </a:p>
          <a:p>
            <a:pPr marL="0" indent="0">
              <a:buNone/>
            </a:pPr>
            <a:r>
              <a:rPr lang="en-US" sz="6600" b="1" dirty="0" smtClean="0"/>
              <a:t>-why you’re upset</a:t>
            </a:r>
          </a:p>
          <a:p>
            <a:pPr marL="0" indent="0">
              <a:buNone/>
            </a:pPr>
            <a:r>
              <a:rPr lang="en-US" sz="6600" b="1" dirty="0" smtClean="0"/>
              <a:t>-break up with them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84282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Exit Slip</a:t>
            </a:r>
            <a:endParaRPr lang="en-US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Answer the following question in 4-6 sentences.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dirty="0" smtClean="0"/>
              <a:t>How is the Declaration of Independence a good example of a social contract?</a:t>
            </a:r>
          </a:p>
        </p:txBody>
      </p:sp>
    </p:spTree>
    <p:extLst>
      <p:ext uri="{BB962C8B-B14F-4D97-AF65-F5344CB8AC3E}">
        <p14:creationId xmlns:p14="http://schemas.microsoft.com/office/powerpoint/2010/main" val="6959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193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Office Theme</vt:lpstr>
      <vt:lpstr>The Declaration of Independence</vt:lpstr>
      <vt:lpstr>Bell Ringer</vt:lpstr>
      <vt:lpstr>Today’s Objective</vt:lpstr>
      <vt:lpstr>5 minute partner work</vt:lpstr>
      <vt:lpstr>The Declaration of Independence </vt:lpstr>
      <vt:lpstr>Declaration of Independence Excerpts</vt:lpstr>
      <vt:lpstr>Write Your Own D of I</vt:lpstr>
      <vt:lpstr>Exit Slip</vt:lpstr>
    </vt:vector>
  </TitlesOfParts>
  <Company>Atlanta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Declaration of Independence</dc:title>
  <dc:creator>Browne, Alison</dc:creator>
  <cp:lastModifiedBy>Browne, Alison</cp:lastModifiedBy>
  <cp:revision>12</cp:revision>
  <dcterms:created xsi:type="dcterms:W3CDTF">2015-01-10T20:38:07Z</dcterms:created>
  <dcterms:modified xsi:type="dcterms:W3CDTF">2015-01-13T12:49:28Z</dcterms:modified>
</cp:coreProperties>
</file>