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64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2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AAAD0-FEA4-4238-8D0F-7A04EFCEE6F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4AC30-FFD5-4A8A-A36A-C8B1CF04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8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4AC30-FFD5-4A8A-A36A-C8B1CF043A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8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4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8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9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5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7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9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8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5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FC51F-52AF-4FEC-8E9E-9AAEFD01EAA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6F49-EA46-41FB-ADFF-22DC45AD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3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mt5K4ZK0IL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Legislative Branch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hQSDxQUEhQVFRQUFRQUFBUVFBUUFBQUFRUVFRUUFBQXHSYeFxkjGRQVHy8gIycpLCwtFR4xNTAqNSYrLCkBCQoKDgwOFw8PGiwkHBwsKSksLCwsKSksKSwsLCwsLCwsKSwpKSksLCwsLCksLCkpLCwpKSwpLCwsLCksLCkpLP/AABEIAKIBOAMBIgACEQEDEQH/xAAcAAACAgMBAQAAAAAAAAAAAAADBAECAAUGBwj/xABLEAACAQIEAwUEBgQKCQUBAAABAhEAAwQSITEFE1EGIjJBYRRxgZEHI0JSobFDwdHwFRYkM2JygpKTslNzoqTCw9Ph8YOElKPSNP/EABkBAQEBAQEBAAAAAAAAAAAAAAEAAgMEBf/EAC0RAAICAQMDAQcEAwAAAAAAAAABAhESAyExE0FRcQQUMmGR0fAjgaHhIkLB/9oADAMBAAIRAxEAPwDmSulYEomSrC3X3D5oPJVglFyVYJUQLJV1t0QCjIKgBLZoi2qMqmjhRUIBbc+VP4bBQRNWsWx0p+1brDYpBUWBFQw1qGNU50CsUasOasbQIpFsYT6VNy9KxtTiwsuRNLXb+Ub60JmIoDLW1Ew2BbWq5aNkqcldDIDJUZKYyVBSkhcrUZaPkrMlBAMtRlo+SoyVEAy1UrTHLqMlRC5Soy0zy6jlUCLZKzJTHKq62qBFRarBZpw2o8qxRPlRYivKqTaprlVbk0WJr+XUG1WyGHq3shNFlRqhZpixh62Vvh486aTCKNqHI0kJ2cJpWVssoisrFmjkgtXC1dUoqpXY5C4WrBabOG0kUMW6QBgVdauLdWCUgWtr6inLSjzikwlWCVlobNkrKNjRVvitWFoirRiWQ696aFcu0ELVgtNBZmasFSEqwSkLB5JqeTTFqzJijtgwo60WNCPs/rVTapph6VTJTYC+SoKUzy61l1D7aneMCy/dymDLrrm2Hh2qcqJKxjJWcumeXUZKQFslYEpnl1nKqsQAtTVvZqOgimEuL5isNihH2eoGHrbBEqWQeVZyN0awYSrJhKfy1gWs5DQncsaUJcPWw5dSLFVlQkLAqwtDpTi2BRABWbNUIi0OlEW2KbIqOXRY0BEdKq7xTfIody1NQiDtWU0MNWU2FHNhauFqQtEC13ORNtoq3LmsVKvFBFOVU8qjRVgtNgAFurBKNlqwSqwBBKsLdFCVYJVZAwlWCUUJVglVgCCVbJRQlXC0WQNARRIPnVgKmKiBG2Kry6Yy1OSqyF+SaHhOEsXa4UQ6NDEd4Kg0E7jdtP21uuG8Fe+TkgAbs2w9PU+ldVgOzi27ZTMWzTJhRvvGhI3615NfUWyPTowe7PPeVUjD1vOK8Cey3VCe635BuhpVDHSvQp2rRxcKdM1hw5rBaraO46Cqrb6/lVkWIpbwxPlRfYR0pwCrBB1rLbNqJq2wJ8qocMw862rLVRboyLE1oRhVgCd62Qs1bkijIcRBbVVNnWtjlFUdRRY0JGyalbFMT0qQhqsqKWkij/CqchvKrezHzNBpAnel3uU2cMKGUUUkJuTWUy9xelZTYHOZauFq4SiBK62cgYSrBKIFqypVYFQlWC0QJVwlVgCCVcJRAlXW3VZAglWCUcWDRBh6rKhcJVglH5NWFuqyoAEq4t0wtoUTk0WVC3KqQlNCxU8iqxoVFqrG0Io/JpLi95rarlXxGCZIA6Axrr6RtWZSxVjGNujocDibmQBIRQDEgLOkgyxGs/nWzsXnnW4DrtmTaVPXoCP7VeeYbFXGEggArM5EkgPYRtWBM/WI3wPXXbWxd1m4f04P1dsybd9bR8tmnN8K+a22e5HaPbd1KvDKwhtJ+yNRBOuYE1xl7ClWIPkSPkafTmAmHUkO6y1sL4bvLmUIOpBNVuq+b6xcpIBBBLK2+onUGu2hOnXk5asbViSWKJy/Sm1URUEgeteuzhQnyz0qeWadkedSVBos1QkqVdUJpkKKkrWbGhcWzRBaq+Womg0YLAqeUOlQbtCe6OtBBi6ihvfHSl2vihNiulKQZDDX+lDZ+pj40ucQaobh9K1QZDMA71UhaVNw9aoZ9aaLIZLAVlJlTWVUGQHkDyrDYotvDnrTHsp6g1nIsbEQlXVKK1vWrKlbyMUURKKtsVISiKlVlRi2RV+XlEmpVPWiqvkdaLFIwW6nLRUNGW2KLNUAWzUjD04DUMJqyLEW9nNZBFHFqpFn0psKABjRAhonKoltKbKhSDXO8a46guG24nI2xJkkKTMKDpE7xtXXGxXH8Z4cLmJuaamQY/1JA/2orjrP/HY3prfcPgu1jjKtu2FBdbYi26jMwDL9td4Hl5elNWPpCfLmJ05bXv5snurc5Tfp/viKLg+Dlypyt3buGuSLbEfVKoYTG+4quG7AsLLKZJa1ctiUIy575vRvqNd/WvGelDydtdYdQTmVdbNyJZDdGqs8aDeN6k9orWIClYnSAp2zBXGZGVHXuuh8OmYTFO/xdGZjkOt/meBvCEQAaDyykfGqYHgKWbQB8WVRB3lbdtJWYOyCmDakgkrQE++sA9aOcOKqbNe+zy0D061IuVJSpCVkUSKqzRVxaqDbrJoFmJqjKKPtQmSmyAMgobAUZhQmpsyBNuq5aMRVStNhQPLVClFK1XLTZUDKVXKKLlqpWqyoET6VlXIrKrGgKXTRlvmlUoorjsa3DZp3rCmmmvoI/XQmaBJ2FIP2lsLH1gMmNNfmKnJLuVWNNxRRvZxAETLC1bHTcsZqf4UXX6u8Ij7djQ+utZ2o4ULjXFFsEHCgoAohgLtks0dQNOse+tJjOziFcQRb8WFw1xTlXvKgsZnHqMprg5y8nbFeDfDii+du9/esb9D3qMvFFB/m72h62Inp4q53i3ZxMuM+r0NrC3JCjwgRnX17v4UHjvZ22F4gShA/k9wkADKuW79YhOx1En+iOlGcvI4I6tOJr/or/Teydenipq3jgf0eJHpylOv9YNBrkuLdn7YfGymWL9pzCr3FfngOnScw/CvTMPhLHPe2AJRUJtZQEQMzHOgjdjMn+iKlqS8lgjT28UjGA4DfcuDlP7obQ/Ammhhn+4391v2U/j+GWLhKNlGp0P6gdPlXD4m5ftXDbRbeUXMXbB+t7q2bQuWnI5o0MwQOo2rS1ZIOmjrUstMEQf6Xd+RaKKts+n99f21zXZFrl/F5LyqFOGS8IlirPy5Uh2cHxHUCuubhSQxiz4wo0GUJm1kxOfLOm0xV1mXTQucISwOcLpsCpBMjfXpp8ateTKCYzR90qW+AJE0d+CWuYFhPACRlTP4gM2XLEUrf4faQK2WwS15LYACxlLnYxOfLBjbSs9SXI4Io15fK3f8A8NJ/zVrrV21cDGL/AIiJDWbRMATOWJMnf1FdDxUKoyqDOR8qAfVmSCWYeZWJ+dcxa4epw9w5YAziQNpbDnT10NZlKTFJI2ftKRtf/wAZI/zVhxS9MR/ir0/r/GtRiMCvsinUDud+O948R6b6ioOET2nL9oYfMUjQDkxmOm86Vi2NI2/tKxtifhdWP81HXiRKhf5QRputm5EbGNSdt65zDYRPY3aZEP8AWQJHesa7ehre9jsChGqq31S6kDX629rVbKi5K9Lv+Dr/AJql8HcdDkBWR3Swj3EjWtq1q21xknNlRfqyBlTRwGA3k/8ADp50K9wtTJKWvFAGbTKW8RMeKPs/jXXqSM4ISt8MdVAPeMCTESfM7VDYZh9hvlP5U0/AreYDKnhUk6ZpLQTk6es0BuCJE8u1JaIzyAstDTHeaAvd03OtS1JBghbEdzx93SdenX8DQLmJUCSR8SBWm7VXXwl7LaDEcprhyXHtglSwAyiQTA3rluL9pLpItuWVS1qS192UqUDmQwGgJGvpT1WWB12I7QoDC971EwPU+fyFVxHG7YKgPmLNEBLkgQSTBUT7h1rmcJxzD51Vr9sCRmhoUDfV10A9Sa3HH8PmxwALBFgqMzExm8eaZg9PPShaknuWKH24rb+83+Bd/ZQv4Vtz4z/gXh+quWw/DnAtTdu6LeYnPc3KyrEZttdBQUwVwKv1t4Rh7273TDk3yGMtqdBA/o1dSRYI63+Frf3z5/obw9269KuOKWvv/wD1Xh/w1yHsFyNLt7+Yyj6y7o2dgftatAjqKd4PwlrmICPfvBTbsj+euiQDazKDm8TSRO/fFPUkWCOjtcRtNoLi5tssXAxPoCgoxpmxgEFkuGLEExDsV+wIgnXQ/jWuxPEraTmdQREiddfQa10hO1bMSjT2DGqmlbPGrLkhXBI9CPzFNzXRST4MUDIrKsTWU2VHA3PpDUGEsyo0Dc0mR11Sr3fpEtEMFS6hKkKSVgN97r7q4oWbYUQbmae73kylANDOWQ37605cw+Hya+0ZgNjyjbLf1gc5X4Trt1+e5vyejFDy8SuMTqSjHx5tQ24IJ2M0tikJkwGBaW1gkazGxVSem2lax+InUW5yDzy6jeAFEGPT1q9u+J1O483j3gqZMftrztyKj6A4zjxYR7twDLbs65EJYWywkAFvQfKtfjeNWrftKsD9RasI8W/0N6QnL7+o0M/1a8+ft3iDZ5dwW3BtpZcuCWdEk5WYEamTJGpmtg/0iWnDG7bzNfCW7+RLeXLaLFV1cEAZm+Z3r0LVjIUdpj+N2l9pVwfqvZ7F0C0YyXtLeXv6r3tfMRU4/itn+Ui6NFuWMJe+qaDzI5YXv+D63U71yeL+kOw4usbDMbrWubCJ3+UZt/pNIj8a1vFfpKRkukYc5rty3dYutsIbtkqbbNlfNC8tdNJiDua1lETtOO9rcLZ5/NBztdWxcUW2lzbQXAB3/BDjXTU0vf8ApewyPzbdt7jsEtucjKciF2Xulo0Z2+deS47j1zFXrl5mGZ3kgSV1AB0MeQ32/KohiuYkIRodtRroPLf/AMVzlOnsR9A9m+3VnH5hbtklYLBwFPek6CTOx2NV4vwyyHUuRbY+13gC6gsGthXYKW2RCs9NNq8C4Xxs2rlt7cZlMllaSO8IzTAaYGk67V2vaL6VFv3Ie2wa2LludEOW6oFyCpbQqqwZ67Uxb7kFw3bX2LGl7QW6DYW0oLSBbABTvDc6Lr09+npfCOLWsTgxeAKrcvK5EglLouL9XttmAX+1Xze3ExcuNkBAOigkNAGiyxWdhp7/ADia9m+jaV4Vde4wKJd5mXIkSotupg6lpynfeKLaY8nevc/lYMHOLeXLpGXOO/MTuI6VyOKxQbF2LSE5UxRbX/SNdJZdI0UnL/ZrMX9IQANw2WzhMmYBcxEzAExuBWtscTw9orea1czI3MkuIzkzJUaE5j+NbtBR6Hi78XkQxmZXKmD4QUDzr1Za1fCcMWwFzvQCbhMCTA3iZEwOlbPiln6pnuOEVVbM8J3VOrQx1XYfIVq8LcWxhgwxCrYfLy7r8opc5veBDFtQQflTZUHv8P8A5EqhjlGVtFGaM0+em58gKrygcblz/WthwYgZckkaid837xpRb+Na21u0922r3c/KtMtoNdyQSEXNrH6xWrOBX+EFdb38rWwhNglM3LnLnKB53c+ca1EM8O4KP4Pe2jsUYXNSBn9Y8p0PlWz7PcN5VpMpnuZZI7xAZmEwY3Y+XnQcNiGYvbs3LZNtytxUW2RaJGoYBhEw2/nQrPFDyjeS/a9nRWLXQLXLXKxDAtngQQRUQ+oHtNyBDlUDnyKgPkgTpu9CxSrkYM/6dGLAfazgi18Yy/2qDYxTZkK5bnMTMLqqkMqrKHOG70hjHxrl8d2/TI02Hb9IFHdl1IZWnP8AeUelZbE7FsSvtW/fCAZPPKXHf9xKxO2lcz2h7T4bB4ZXZy+XEd1UILuS7ykE6Ksmf9V6QEl+kbMTdFmWyAKQCSUBV1EZtTo34Vxn0jYi2eH4fEJh0DYm4e8EOcaM5U94scxbUHr6VX4KhLtZ9I5xd0kBLPcNtYbOxUkscxIETImNsuhO9cnfx91278vtB30iAd9YAAkdKTsjumXUkQSIkDz18vj61PtuVivT3RqJ0HxrIBGcyCRodZHiJkfZY6fjNbjgva25hiGt6gLy2R1EFARoI1UaCI2ArTW+JbSFn+kDB9QY6zR7hSJCwpmWBJAJiCR01/DyrLbRHqnZrtphsYOU9sWbjWzbguwV7YAjK2XutCgwemk0Di3brDKTkRbgZFLNnIDKM2VcpUFGGcggifTWvKLd1lbUBcrAgZoIg90++f1VteIYa8luzcuaLdFxvPwI2Q5htrE6n7QqlKXCI7/Cdv7LlzctKFJN5crsSzK0qvhjdtZgVtuDdrMLezMAttrTByHYyW7hlQoJI7o0HUV5M0d1M+XNbERmnxeIHY6if+1dH2Ktr7YC/fJtnlyDq4hl8MmYU+h0rMZyTSbA9VxjcrCXCAoAgyCSAWyGYjUbV4lxPiEXWynMJMtrJ6trqfjXsnH7jHCXbTIoDplJ+sJBACjuZYI7orgn+isspcXoGp0tvGh9PLSu75o0jlbeLnruDMxPurpOEdteTaK3EZ48MOBA13lSTV3+i5kVmN8lVlieU5iN9ANRvpXL43Cql/km8hLIGL8u+AqkCAQwDAxr4dM3n5CbjuiaTOkv/SX9yyPi5Px0UVFcsvC7QOl+3rI1t4nQxt4dtPOZmsro9VmcF4AthBJMkk66wQSfQVFzCEKAgLTM5iCvu9dzToA93X3UpjXyCM2Uggnus0g7QR1mvLm2Iu2GZgCVExqs6x5R5UuuFubQwG0ZhOumhPnr+VPYbEZZ6k7ZCvlM97Xf1jWmRxEHTLqNJEH4eun51yuS2olECmCPLEM+un1glWkwAVOo19BT+F4awgkyw88o36wfyNUweMDsIYEggxHlHoYG29bF+JLmgrB+Q91c85R5CmKW+HQTqdTPkB8ABEa0LE8MhTBYknooy+4wP11sbmKXMoBQA7l59wiGG5pDFYhZWHUmDOUnMCeiE+Z9BXWClLdGox8iJ4HcJBBWBocqj/aLbg7fEVOG4GwMkjqCGI06N5ecf+a2VuzcXKTpnMKpOjaZpAkkH9lFOBuMwAUCTBGpJbX9lDepdI1SNbawyJ3WCCToAMwzGNzpBjz9IrcdueGWDgcM1ksb9pFtvltgK6klmLGZ0JEHX7XwJa4C8ao2YdVO8RsBrp1q1nhl52KCy7EbgITJjaDtMxtWoymt6M0jTdk+zgxmJTD5VUEG5ebQ8pEBZ3IGu4CjX7Qr0p7ItWrOHtXM9mygDQcnOuE5nuEHbXQAjSBGlO8Fw7YfBm1btHnXbVu5iUFu41xHuB8ys0nWLaLG2k0r7BfFufZrmbLOXl3NGI8M+/Su1OuBo1j4Yuw1WEJnvDUwIHqO98xWz4HwR797ISFUBnaO9KqRpAPnoPjVrHCriqJs3PUm3d3O5IA8z+ddX2cuGzhS3KcXC7zbNt87BWIBkmApCyPeKUrI3PEL3MXliQHBzHJcYjaIlYrS8SsA4ZLDX1thAIYrDMQr2pYMoUDvTAG6+tNr2kvlCxwlwEKxJLW1AjWYLHy9a5vtN2Uv47GJeK8u2qWkZWcSyC5de6AybFg9sA+WQ7zW2rWyBpo6HiN9Ll1LvNRVsNlI3GcsDldo7p7oEeprTXOHhOM+281ec+GFo2TbuRkDI2cGJ8KEfGfKtDjfo3vCwbKrnJxPtBuggDIFdUshDcWCodu9Gs7dGcT2Xx1y/fcpaRbodAJYuEa0LIGfmZR9WANE/HWipLsZNzZ7VWbT3riuHF490d4d7NcY5SVgxzAI9PWq9m+MrftXcMj5soRjciWnNB7qg6HJGoHnqa5E/RRjClscxPq3JILHvo0EqfIHujX8q3HY3s5ieFPiLjWubzEADK4EBHuMoIc+QYDQmpRfclZvL2FuryIuDl2OXmYpcGYWgyEvoAJliY9OlcpxLAZSAWUgrbaZCzzEDr3WPr67Guq49x/FPZe1bwV8M3nmQjKWkiep2386UvWHu4Kw1yyVvJ3CmVs6oBAzFWIOw260ySo1wziMDg2XumNSxRSR4BBgidPFEdFrluP2H5rW7l1bdtmFxHY2yMwAWcqnNOUkTE6CvQuJcNuRmS1cLJDKMtw7eIAdWWR8qQ4z2It4ky9t0aIz99R/aLafPrWY8izzfh/CbjZkbMFBPf3Eg7rIk/hvtNS3ZxwP5wOB5FTtE+sfv7q7m/wB2w15lsOMXZa2qICym9bLlDeyEwRkVTMaaid65wLeLGbLsVIBgAEaA65iBsQfWa4z6ilsSo51bGR2DxOhMkQVjUgDSOhPypq3gST3RlJ0IB3EiGPkDPStw3M8PK+EKDrIOgMTrS7d3vNbUA6FpgzJMQNCfxobn4LEVxfCGnMsONiNiCG318o/8UniMViEZA1xtNERXcp3vEoUQBJMkeeu9bGzfk6iRE7d6Opb40y6qY7sEbEbjXyj8qypTXJUc/gbDPmDoxaND3g3dA09Br59R8H8FiTbOTOukKpAYupgEzAgD1Hn8q2Vi7N0qdgoIb3zO3w09atfwFt4loKnQg+hEemh/KsSnvUkGNmzvdqMaWT65CiKbZt5BlcCRLN4s2u4jYaby/ju3mIuJkFuxbWDOTN3ieoJ0jfQ1obOHyLAI3YnykkyalTPv6U9R0VNG0TtffXDvaVLQ5hYu8vm707Akjp6VyJwVwXGcFSXYlp853jTTXyrbs/7/tpb20TsN/MEx12qWoypil2052CAz947ba6aGsrY5lYaDXXeaymOqy3FRe2EAfD9s0cXJ8QUxBEqCJ2HyoFy8q9+QdNgdfy91HsYdmJgaCASRHWlpcjkHF4GJCadEQb9YFRGZiDEGDoqj8tvCvyqy8LvEnLkA+bfrmmLfBXkB74U7+EKNSqiWc/eMba5hFChJ8A7YV70kFiO7scqiPkAKX4rxDmLBvLmkRqoPrqNfWt5Z4SuQK1pScyyzOXkKrAmBAljBI2EaQNKbHBEG6qojWERdPeRP40x0pLllizn8OhYdzv6br+2DpVUwl0Eg5VAktJUwD6eZ08q6F8RZQDNlJgd23JURp3VBgClF42ozRZjNvqANAAPy6VqKjHljx3G+HYq/ZBnLcBnuqjKdvvzpqZ21iNN6c4ZxBFvhrlpyAp7mZhDkiCOoAJA94HlWixXaExBKp8SzfANP5VrRixBADvmMtmJAJ/tH8h5UrVXZWb6cnult54X1Z6pd7XWVUs1u4NJgXgXPuXPP4VzHEu01trhNnDP3mQu924wMIZ2BJM6CZ0jauXt3bxWFyoOgGb84H4VdeGlvGzN6TA+Q0rMvaX8gxivil9N/sv5N7Z7T20Y/VIGYyYxV2SfcVNOr2yAiE9/8quD/la1z9nBKogKB7gBRRZHTase8tGJSh2s6FO269CP/dGB75t0wvblPMn/AOUf+nXKmyvSo5SdB8qfe5eDOUfD+v8AR1mI7Z2nQqzGGEEe1eR3Hg2j86Nb7fWgIz7af/1D9aVyVtbY+yPlS9zBqdiR8JpXtT7m4y038V/n7HcWe3awASSYEkYhYJ027tGXttbnf/eVj/LXn64UjwsP7vnV8jRunxUVr3k3+l5Z3v8AHRI8XzxC/wD4oGK7Y2riMjHRgVP8oEwR5dyuCuYIknVZ9BAqP4N9fw/XND9p+ZVo+X9Dv/492/vf7x+PgqrdvU+8sdfaD/0641cKsDQaDpv76o2EToPlWfe5HLKHh/n7HYt2/t/eU+68x/5dJY36QUEaBwZkcxjHTTl/vFcwcOvSoNodBR71Iso+P5/ocxHb/O4i3BEQ6tdLRuVIy7T16mnOCfSBZtoRiLN0McpLpDgwiW9VBzgnJOxrnMRw1G8opC5wcjwmffr/AN62vaLOn6cuHXr919jvOI9sMHfRhbYC5Eibio0r3oKnveXSuK7R4LEM68nDlbYQBmFxbhuXJJLwxETpoB138kORHjthhOpBnbzANEs4pU/mnu2vRbjKv9wkp8Irotb5D0pdt/TcUtYuzbA5lt1uwc2YMgMdF2irBbZOl0WxsAGA1+O/lW0XiV9h3uTeG451pJ92ZCPnFDY2NRdwY8oa2ysukyxtypnrvNac4y7nMRs8IctNu6zltNArkxsAIM7mrjMo7xkkkHuKDPoANKaZ8Gz23V1tXE+wyNatNBJzOMura7hp0FQnZu8IyXkumGYa6BhG7CZ1YGrB92KspnYdNTsAsdNoimuawE92fRQPyFI38NirPjsrc08SNHzkfqpcceAgOjpqASfCJMakawPSuL059kDbD3rnU67bST76T54B8IPpBE/I0a7xK0SIuA92dJ29eh0231qcKA7T0kHWR5HT5gVVS3Q5DWCcKBmSR6lh+RH51lRexAQT5SBGo3OX9dZXFJsGwvEsYnJZLNliXBXuoIG25X9vlW7wmLsDMY3afszsI859fjWrv4ov4ix9JMfIUsoAiBAEDQAaAQB8q9D1l2RZHSrxq15BvgPwkxrQMRxdW2tA+QLEkxIOwjzAPwrTz0FSUJ9Pyrk9ZsMmbhMZfuN41QbQGVPw3JoONw5XVrtoneGut+HdM1qxgT6fKiLhoPl8Br8a4Nyb3kaUl3Vg7ly4SYKkaaqCZ/vR+VSuELbsx9CdPwimrSj9yaMPdVn4LrSXw7ei/wC8i9nhsRsB6QPyppMOFiozVI13mstt8nKUm3bCC4R5VbmRVDE7/lUTrQZDi5NWLUFawNFBBC01GWsBPWqa/uaAC5etSpAGwn3mqIPhV8wFIlo6jSoMRWMfKqACgicw8vzioNQDUFT6VETm9anmVBXrVG/feoiWahFqtPyqlyaSINDaatHwqhufvrURR260B7KtuBPpRy9VrSdCnQi3CwJKkj3H9kUtdwTDfU+v7ituz1RrmlbU2dutPvv67mrTCFiFIy+9lE+7Pv8AjTydliBKKRse46o2k7FSOtUva6SY89aGLcbfrB/Clyl/q6/PVDlF9q9Pxhhi8VZ05twgeV62twH/ANQQ341b+NLfp8PbfTU22/4bkz86Cto/v+yq3MOD5A11jrNc7mcvAZuJYC5lzW+WZE57IURr9pZEftoOD4Jauvd5akDMTbezeXwwoAyyYMz5UD2Nfux7tqVxHD7bfox8O6fwrstZFkHv8DusGFq9nKkEo+jAhpEyOo32MVlDOOvWx3L90DyVvrQPQBxWV0U4MjaW/KrNWVlfPZgxvKmlG3vrKyhkMgVUb/v1rKysCy32qlaysqIFdqGOtRWUowySdT7qsg1+H7KysqYBHHd+NTa3rKyskFiqtvWVlBGTR47vy/VWVlaQoDPe+dSw7wqaygUQo3ogP5VlZQwJIqhrKygQdwVMVlZUQs+9CJ1qaytoyVY6GqE1lZSJZf1UBh3qysoEgDaqH9dZWVoS52oY2rKypEDaqsPyrKytIRdhrWVlZWy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024" y="2133600"/>
            <a:ext cx="6182078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3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Bell Ringer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5400"/>
            <a:ext cx="8305800" cy="4906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 smtClean="0">
                <a:sym typeface="Wingdings" pitchFamily="2" charset="2"/>
              </a:rPr>
              <a:t>Answer the multiple choice questions on your </a:t>
            </a:r>
            <a:r>
              <a:rPr lang="en-US" sz="8000" dirty="0" smtClean="0">
                <a:solidFill>
                  <a:srgbClr val="EB297C"/>
                </a:solidFill>
                <a:sym typeface="Wingdings" pitchFamily="2" charset="2"/>
              </a:rPr>
              <a:t>pink</a:t>
            </a:r>
            <a:r>
              <a:rPr lang="en-US" sz="8000" dirty="0" smtClean="0">
                <a:sym typeface="Wingdings" pitchFamily="2" charset="2"/>
              </a:rPr>
              <a:t> paper. </a:t>
            </a:r>
            <a:endParaRPr lang="en-US" sz="8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58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IS the American Jury system still a good idea?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079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Test Item Analysis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standards we have covered </a:t>
            </a:r>
          </a:p>
          <a:p>
            <a:r>
              <a:rPr lang="en-US" dirty="0" smtClean="0"/>
              <a:t>Create Test Score Graph</a:t>
            </a:r>
          </a:p>
          <a:p>
            <a:r>
              <a:rPr lang="en-US" dirty="0" smtClean="0"/>
              <a:t>Plot your score on your bar graph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Today’s Objective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SWBAT compare and contrast the Senate and House of Representatives. (SSCG9)</a:t>
            </a:r>
            <a:endParaRPr lang="en-US" sz="3600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5744497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3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www.youtube.com/watch?v=mt5K4ZK0ILY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362200"/>
            <a:ext cx="4037542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1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House Vs. Senate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Use your documents to fill in the chart on the back of your paper.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087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Team Task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Option 1: </a:t>
            </a:r>
            <a:r>
              <a:rPr lang="en-US" dirty="0" smtClean="0"/>
              <a:t>Create a Venn diagram of the House of Representatives Vs. the Senate on chart paper </a:t>
            </a:r>
          </a:p>
          <a:p>
            <a:pPr marL="0" indent="0">
              <a:buNone/>
            </a:pPr>
            <a:r>
              <a:rPr lang="en-US" dirty="0" smtClean="0"/>
              <a:t>At least 5 bullets in each bubble and 3 on the outside.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Option 2: </a:t>
            </a:r>
            <a:r>
              <a:rPr lang="en-US" dirty="0" smtClean="0"/>
              <a:t>Create 3 multiple choice questions about the House of Representatives and Senate on chart paper.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Diversity in Congress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34203"/>
            <a:ext cx="8458200" cy="4525963"/>
          </a:xfrm>
        </p:spPr>
        <p:txBody>
          <a:bodyPr/>
          <a:lstStyle/>
          <a:p>
            <a:r>
              <a:rPr lang="en-US" dirty="0" smtClean="0"/>
              <a:t>Read article and highlight statistics </a:t>
            </a:r>
          </a:p>
          <a:p>
            <a:r>
              <a:rPr lang="en-US" dirty="0" smtClean="0"/>
              <a:t>Fill in the chart on the back </a:t>
            </a:r>
          </a:p>
          <a:p>
            <a:r>
              <a:rPr lang="en-US" dirty="0" smtClean="0"/>
              <a:t>Answer question on the back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352800"/>
            <a:ext cx="5334000" cy="298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159</Words>
  <Application>Microsoft Office PowerPoint</Application>
  <PresentationFormat>On-screen Show (4:3)</PresentationFormat>
  <Paragraphs>25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The Legislative Branch</vt:lpstr>
      <vt:lpstr>Bell Ringer</vt:lpstr>
      <vt:lpstr>Topic</vt:lpstr>
      <vt:lpstr>Test Item Analysis</vt:lpstr>
      <vt:lpstr>Today’s Objective</vt:lpstr>
      <vt:lpstr>Video Guide</vt:lpstr>
      <vt:lpstr>House Vs. Senate</vt:lpstr>
      <vt:lpstr>Team Task </vt:lpstr>
      <vt:lpstr>Diversity in Congress</vt:lpstr>
    </vt:vector>
  </TitlesOfParts>
  <Company>Atlanta Public Schools-.IT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Browne, Alison</dc:creator>
  <cp:lastModifiedBy>Browne, Alison</cp:lastModifiedBy>
  <cp:revision>22</cp:revision>
  <dcterms:created xsi:type="dcterms:W3CDTF">2013-10-14T18:28:30Z</dcterms:created>
  <dcterms:modified xsi:type="dcterms:W3CDTF">2015-01-30T22:13:57Z</dcterms:modified>
</cp:coreProperties>
</file>