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65" r:id="rId5"/>
    <p:sldId id="263" r:id="rId6"/>
    <p:sldId id="258" r:id="rId7"/>
    <p:sldId id="259" r:id="rId8"/>
    <p:sldId id="260" r:id="rId9"/>
    <p:sldId id="261" r:id="rId10"/>
    <p:sldId id="262" r:id="rId11"/>
    <p:sldId id="267" r:id="rId12"/>
    <p:sldId id="26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790C8F-2EE8-4D4D-B336-49978A9E29B8}" type="datetimeFigureOut">
              <a:rPr lang="en-US" smtClean="0"/>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BCD3-1207-4EA7-8891-F0757C2F6288}" type="slidenum">
              <a:rPr lang="en-US" smtClean="0"/>
              <a:t>‹#›</a:t>
            </a:fld>
            <a:endParaRPr lang="en-US"/>
          </a:p>
        </p:txBody>
      </p:sp>
    </p:spTree>
    <p:extLst>
      <p:ext uri="{BB962C8B-B14F-4D97-AF65-F5344CB8AC3E}">
        <p14:creationId xmlns:p14="http://schemas.microsoft.com/office/powerpoint/2010/main" val="2447627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90C8F-2EE8-4D4D-B336-49978A9E29B8}" type="datetimeFigureOut">
              <a:rPr lang="en-US" smtClean="0"/>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BCD3-1207-4EA7-8891-F0757C2F6288}" type="slidenum">
              <a:rPr lang="en-US" smtClean="0"/>
              <a:t>‹#›</a:t>
            </a:fld>
            <a:endParaRPr lang="en-US"/>
          </a:p>
        </p:txBody>
      </p:sp>
    </p:spTree>
    <p:extLst>
      <p:ext uri="{BB962C8B-B14F-4D97-AF65-F5344CB8AC3E}">
        <p14:creationId xmlns:p14="http://schemas.microsoft.com/office/powerpoint/2010/main" val="161211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90C8F-2EE8-4D4D-B336-49978A9E29B8}" type="datetimeFigureOut">
              <a:rPr lang="en-US" smtClean="0"/>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BCD3-1207-4EA7-8891-F0757C2F6288}" type="slidenum">
              <a:rPr lang="en-US" smtClean="0"/>
              <a:t>‹#›</a:t>
            </a:fld>
            <a:endParaRPr lang="en-US"/>
          </a:p>
        </p:txBody>
      </p:sp>
    </p:spTree>
    <p:extLst>
      <p:ext uri="{BB962C8B-B14F-4D97-AF65-F5344CB8AC3E}">
        <p14:creationId xmlns:p14="http://schemas.microsoft.com/office/powerpoint/2010/main" val="1599414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90C8F-2EE8-4D4D-B336-49978A9E29B8}" type="datetimeFigureOut">
              <a:rPr lang="en-US" smtClean="0"/>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BCD3-1207-4EA7-8891-F0757C2F6288}" type="slidenum">
              <a:rPr lang="en-US" smtClean="0"/>
              <a:t>‹#›</a:t>
            </a:fld>
            <a:endParaRPr lang="en-US"/>
          </a:p>
        </p:txBody>
      </p:sp>
    </p:spTree>
    <p:extLst>
      <p:ext uri="{BB962C8B-B14F-4D97-AF65-F5344CB8AC3E}">
        <p14:creationId xmlns:p14="http://schemas.microsoft.com/office/powerpoint/2010/main" val="2843418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790C8F-2EE8-4D4D-B336-49978A9E29B8}" type="datetimeFigureOut">
              <a:rPr lang="en-US" smtClean="0"/>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BCD3-1207-4EA7-8891-F0757C2F6288}" type="slidenum">
              <a:rPr lang="en-US" smtClean="0"/>
              <a:t>‹#›</a:t>
            </a:fld>
            <a:endParaRPr lang="en-US"/>
          </a:p>
        </p:txBody>
      </p:sp>
    </p:spTree>
    <p:extLst>
      <p:ext uri="{BB962C8B-B14F-4D97-AF65-F5344CB8AC3E}">
        <p14:creationId xmlns:p14="http://schemas.microsoft.com/office/powerpoint/2010/main" val="1383215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790C8F-2EE8-4D4D-B336-49978A9E29B8}" type="datetimeFigureOut">
              <a:rPr lang="en-US" smtClean="0"/>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BCD3-1207-4EA7-8891-F0757C2F6288}" type="slidenum">
              <a:rPr lang="en-US" smtClean="0"/>
              <a:t>‹#›</a:t>
            </a:fld>
            <a:endParaRPr lang="en-US"/>
          </a:p>
        </p:txBody>
      </p:sp>
    </p:spTree>
    <p:extLst>
      <p:ext uri="{BB962C8B-B14F-4D97-AF65-F5344CB8AC3E}">
        <p14:creationId xmlns:p14="http://schemas.microsoft.com/office/powerpoint/2010/main" val="2669850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790C8F-2EE8-4D4D-B336-49978A9E29B8}" type="datetimeFigureOut">
              <a:rPr lang="en-US" smtClean="0"/>
              <a:t>3/10/2014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F4BCD3-1207-4EA7-8891-F0757C2F6288}" type="slidenum">
              <a:rPr lang="en-US" smtClean="0"/>
              <a:t>‹#›</a:t>
            </a:fld>
            <a:endParaRPr lang="en-US"/>
          </a:p>
        </p:txBody>
      </p:sp>
    </p:spTree>
    <p:extLst>
      <p:ext uri="{BB962C8B-B14F-4D97-AF65-F5344CB8AC3E}">
        <p14:creationId xmlns:p14="http://schemas.microsoft.com/office/powerpoint/2010/main" val="1161720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790C8F-2EE8-4D4D-B336-49978A9E29B8}" type="datetimeFigureOut">
              <a:rPr lang="en-US" smtClean="0"/>
              <a:t>3/10/2014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F4BCD3-1207-4EA7-8891-F0757C2F6288}" type="slidenum">
              <a:rPr lang="en-US" smtClean="0"/>
              <a:t>‹#›</a:t>
            </a:fld>
            <a:endParaRPr lang="en-US"/>
          </a:p>
        </p:txBody>
      </p:sp>
    </p:spTree>
    <p:extLst>
      <p:ext uri="{BB962C8B-B14F-4D97-AF65-F5344CB8AC3E}">
        <p14:creationId xmlns:p14="http://schemas.microsoft.com/office/powerpoint/2010/main" val="4069767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90C8F-2EE8-4D4D-B336-49978A9E29B8}" type="datetimeFigureOut">
              <a:rPr lang="en-US" smtClean="0"/>
              <a:t>3/10/2014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F4BCD3-1207-4EA7-8891-F0757C2F6288}" type="slidenum">
              <a:rPr lang="en-US" smtClean="0"/>
              <a:t>‹#›</a:t>
            </a:fld>
            <a:endParaRPr lang="en-US"/>
          </a:p>
        </p:txBody>
      </p:sp>
    </p:spTree>
    <p:extLst>
      <p:ext uri="{BB962C8B-B14F-4D97-AF65-F5344CB8AC3E}">
        <p14:creationId xmlns:p14="http://schemas.microsoft.com/office/powerpoint/2010/main" val="1969568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90C8F-2EE8-4D4D-B336-49978A9E29B8}" type="datetimeFigureOut">
              <a:rPr lang="en-US" smtClean="0"/>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BCD3-1207-4EA7-8891-F0757C2F6288}" type="slidenum">
              <a:rPr lang="en-US" smtClean="0"/>
              <a:t>‹#›</a:t>
            </a:fld>
            <a:endParaRPr lang="en-US"/>
          </a:p>
        </p:txBody>
      </p:sp>
    </p:spTree>
    <p:extLst>
      <p:ext uri="{BB962C8B-B14F-4D97-AF65-F5344CB8AC3E}">
        <p14:creationId xmlns:p14="http://schemas.microsoft.com/office/powerpoint/2010/main" val="1051872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90C8F-2EE8-4D4D-B336-49978A9E29B8}" type="datetimeFigureOut">
              <a:rPr lang="en-US" smtClean="0"/>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BCD3-1207-4EA7-8891-F0757C2F6288}" type="slidenum">
              <a:rPr lang="en-US" smtClean="0"/>
              <a:t>‹#›</a:t>
            </a:fld>
            <a:endParaRPr lang="en-US"/>
          </a:p>
        </p:txBody>
      </p:sp>
    </p:spTree>
    <p:extLst>
      <p:ext uri="{BB962C8B-B14F-4D97-AF65-F5344CB8AC3E}">
        <p14:creationId xmlns:p14="http://schemas.microsoft.com/office/powerpoint/2010/main" val="1004180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90C8F-2EE8-4D4D-B336-49978A9E29B8}" type="datetimeFigureOut">
              <a:rPr lang="en-US" smtClean="0"/>
              <a:t>3/10/2014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4BCD3-1207-4EA7-8891-F0757C2F6288}" type="slidenum">
              <a:rPr lang="en-US" smtClean="0"/>
              <a:t>‹#›</a:t>
            </a:fld>
            <a:endParaRPr lang="en-US"/>
          </a:p>
        </p:txBody>
      </p:sp>
    </p:spTree>
    <p:extLst>
      <p:ext uri="{BB962C8B-B14F-4D97-AF65-F5344CB8AC3E}">
        <p14:creationId xmlns:p14="http://schemas.microsoft.com/office/powerpoint/2010/main" val="1939300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United States Foreign Policy	</a:t>
            </a:r>
            <a:endParaRPr lang="en-US" dirty="0"/>
          </a:p>
        </p:txBody>
      </p:sp>
      <p:sp>
        <p:nvSpPr>
          <p:cNvPr id="3" name="Subtitle 2"/>
          <p:cNvSpPr>
            <a:spLocks noGrp="1"/>
          </p:cNvSpPr>
          <p:nvPr>
            <p:ph type="subTitle" idx="1"/>
          </p:nvPr>
        </p:nvSpPr>
        <p:spPr/>
        <p:txBody>
          <a:bodyPr/>
          <a:lstStyle/>
          <a:p>
            <a:r>
              <a:rPr lang="en-US" dirty="0" smtClean="0"/>
              <a:t>11/15/13</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4648200"/>
            <a:ext cx="4224528"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5585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Treaties </a:t>
            </a:r>
            <a:endParaRPr lang="en-US" b="1" u="sng" dirty="0"/>
          </a:p>
        </p:txBody>
      </p:sp>
      <p:sp>
        <p:nvSpPr>
          <p:cNvPr id="3" name="Content Placeholder 2"/>
          <p:cNvSpPr>
            <a:spLocks noGrp="1"/>
          </p:cNvSpPr>
          <p:nvPr>
            <p:ph idx="1"/>
          </p:nvPr>
        </p:nvSpPr>
        <p:spPr/>
        <p:txBody>
          <a:bodyPr/>
          <a:lstStyle/>
          <a:p>
            <a:pPr marL="0" indent="0" algn="ctr">
              <a:buNone/>
            </a:pPr>
            <a:r>
              <a:rPr lang="en-US" dirty="0" smtClean="0"/>
              <a:t>Written agreement between two or more countries </a:t>
            </a:r>
            <a:endParaRPr lang="en-US" dirty="0"/>
          </a:p>
          <a:p>
            <a:pPr marL="0" indent="0">
              <a:buNone/>
            </a:pPr>
            <a:endParaRPr lang="en-US" dirty="0" smtClean="0"/>
          </a:p>
          <a:p>
            <a:pPr marL="0" indent="0">
              <a:buNone/>
            </a:pPr>
            <a:r>
              <a:rPr lang="en-US" dirty="0" smtClean="0"/>
              <a:t>i.e. NATO (North Atlantic Treaty Organization)</a:t>
            </a:r>
          </a:p>
          <a:p>
            <a:pPr marL="0" indent="0">
              <a:buNone/>
            </a:pPr>
            <a:r>
              <a:rPr lang="en-US" dirty="0" smtClean="0"/>
              <a:t>-originally created to stop the spread of communism</a:t>
            </a:r>
          </a:p>
          <a:p>
            <a:pPr marL="0" indent="0">
              <a:buNone/>
            </a:pPr>
            <a:r>
              <a:rPr lang="en-US" dirty="0" smtClean="0"/>
              <a:t>-main focus now is crisis management and peacekeeping </a:t>
            </a:r>
            <a:endParaRPr lang="en-US" dirty="0"/>
          </a:p>
        </p:txBody>
      </p:sp>
    </p:spTree>
    <p:extLst>
      <p:ext uri="{BB962C8B-B14F-4D97-AF65-F5344CB8AC3E}">
        <p14:creationId xmlns:p14="http://schemas.microsoft.com/office/powerpoint/2010/main" val="1649670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a:t>
            </a:r>
            <a:r>
              <a:rPr lang="en-US" dirty="0" smtClean="0"/>
              <a:t> </a:t>
            </a:r>
            <a:r>
              <a:rPr lang="en-US" dirty="0" smtClean="0"/>
              <a:t>minutes</a:t>
            </a:r>
            <a:endParaRPr lang="en-US" dirty="0"/>
          </a:p>
        </p:txBody>
      </p:sp>
      <p:sp>
        <p:nvSpPr>
          <p:cNvPr id="3" name="Content Placeholder 2"/>
          <p:cNvSpPr>
            <a:spLocks noGrp="1"/>
          </p:cNvSpPr>
          <p:nvPr>
            <p:ph idx="1"/>
          </p:nvPr>
        </p:nvSpPr>
        <p:spPr/>
        <p:txBody>
          <a:bodyPr/>
          <a:lstStyle/>
          <a:p>
            <a:pPr marL="0" indent="0">
              <a:buNone/>
            </a:pPr>
            <a:r>
              <a:rPr lang="en-US" smtClean="0"/>
              <a:t>Silently </a:t>
            </a:r>
            <a:r>
              <a:rPr lang="en-US" dirty="0" smtClean="0"/>
              <a:t>answer the 4 multiple choice questions on the bottom of your sheet</a:t>
            </a:r>
            <a:endParaRPr lang="en-US" dirty="0"/>
          </a:p>
        </p:txBody>
      </p:sp>
    </p:spTree>
    <p:extLst>
      <p:ext uri="{BB962C8B-B14F-4D97-AF65-F5344CB8AC3E}">
        <p14:creationId xmlns:p14="http://schemas.microsoft.com/office/powerpoint/2010/main" val="287500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HOT SEAT</a:t>
            </a:r>
            <a:endParaRPr lang="en-US" b="1" u="sng"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5 people are in the “hot seat.”</a:t>
            </a:r>
          </a:p>
          <a:p>
            <a:pPr marL="0" indent="0">
              <a:buNone/>
            </a:pPr>
            <a:endParaRPr lang="en-US" dirty="0"/>
          </a:p>
          <a:p>
            <a:pPr marL="0" indent="0">
              <a:buNone/>
            </a:pPr>
            <a:r>
              <a:rPr lang="en-US" dirty="0" smtClean="0"/>
              <a:t>If you are one of them then you need to read the scenario and tell the class what foreign policy tactic you would take and why.  If you decide to PASS then you have to choose someone and you lose 5 points today on classwork</a:t>
            </a:r>
            <a:r>
              <a:rPr lang="en-US" dirty="0" smtClean="0"/>
              <a:t>.</a:t>
            </a:r>
          </a:p>
          <a:p>
            <a:pPr marL="0" indent="0">
              <a:buNone/>
            </a:pPr>
            <a:endParaRPr lang="en-US" dirty="0"/>
          </a:p>
          <a:p>
            <a:pPr marL="0" indent="0">
              <a:buNone/>
            </a:pPr>
            <a:r>
              <a:rPr lang="en-US" b="1" u="sng" dirty="0" smtClean="0"/>
              <a:t>Other options: </a:t>
            </a:r>
            <a:r>
              <a:rPr lang="en-US" dirty="0" smtClean="0"/>
              <a:t>Ask a friend for help, poll the audience </a:t>
            </a:r>
            <a:endParaRPr lang="en-US" dirty="0" smtClean="0"/>
          </a:p>
        </p:txBody>
      </p:sp>
    </p:spTree>
    <p:extLst>
      <p:ext uri="{BB962C8B-B14F-4D97-AF65-F5344CB8AC3E}">
        <p14:creationId xmlns:p14="http://schemas.microsoft.com/office/powerpoint/2010/main" val="2173173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Work Time</a:t>
            </a:r>
            <a:endParaRPr lang="en-US" b="1" u="sng"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t>Think of a global issue (hunger, poverty, child labor, human trafficking, genocide </a:t>
            </a:r>
            <a:r>
              <a:rPr lang="en-US" dirty="0" err="1" smtClean="0"/>
              <a:t>etc</a:t>
            </a:r>
            <a:r>
              <a:rPr lang="en-US" dirty="0" smtClean="0"/>
              <a:t>)</a:t>
            </a:r>
          </a:p>
          <a:p>
            <a:pPr marL="514350" indent="-514350">
              <a:buAutoNum type="arabicPeriod"/>
            </a:pPr>
            <a:r>
              <a:rPr lang="en-US" dirty="0" smtClean="0"/>
              <a:t>Come up with a name for an international organization that would help fix that issue </a:t>
            </a:r>
          </a:p>
          <a:p>
            <a:pPr marL="514350" indent="-514350">
              <a:buAutoNum type="arabicPeriod"/>
            </a:pPr>
            <a:r>
              <a:rPr lang="en-US" dirty="0" smtClean="0"/>
              <a:t>Create a paper website or brochure for your organization. Make sure to write down who started it and why and how it can help the world.  Also, make sure to write why the United States should join. </a:t>
            </a:r>
          </a:p>
        </p:txBody>
      </p:sp>
    </p:spTree>
    <p:extLst>
      <p:ext uri="{BB962C8B-B14F-4D97-AF65-F5344CB8AC3E}">
        <p14:creationId xmlns:p14="http://schemas.microsoft.com/office/powerpoint/2010/main" val="3552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Bell Ringer	</a:t>
            </a:r>
            <a:endParaRPr lang="en-US" b="1" u="sng" dirty="0"/>
          </a:p>
        </p:txBody>
      </p:sp>
      <p:sp>
        <p:nvSpPr>
          <p:cNvPr id="3" name="Content Placeholder 2"/>
          <p:cNvSpPr>
            <a:spLocks noGrp="1"/>
          </p:cNvSpPr>
          <p:nvPr>
            <p:ph idx="1"/>
          </p:nvPr>
        </p:nvSpPr>
        <p:spPr/>
        <p:txBody>
          <a:bodyPr>
            <a:normAutofit lnSpcReduction="10000"/>
          </a:bodyPr>
          <a:lstStyle/>
          <a:p>
            <a:pPr marL="0" indent="0">
              <a:buNone/>
            </a:pPr>
            <a:r>
              <a:rPr lang="en-US" dirty="0" smtClean="0"/>
              <a:t>You and a friend are in a corner store.  Your friend steals a bag of chips without realizing there are cops outside.  You guys run out of the store and sprint as fast as you can.  You lose the cops but it is really close and you almost got caught. </a:t>
            </a:r>
          </a:p>
          <a:p>
            <a:pPr marL="0" indent="0">
              <a:buNone/>
            </a:pPr>
            <a:endParaRPr lang="en-US" dirty="0"/>
          </a:p>
          <a:p>
            <a:pPr marL="0" indent="0" algn="ctr">
              <a:buNone/>
            </a:pPr>
            <a:r>
              <a:rPr lang="en-US" b="1" dirty="0" smtClean="0"/>
              <a:t>What would you say / do to your friend once you got away?</a:t>
            </a:r>
            <a:endParaRPr lang="en-US" b="1" dirty="0"/>
          </a:p>
        </p:txBody>
      </p:sp>
    </p:spTree>
    <p:extLst>
      <p:ext uri="{BB962C8B-B14F-4D97-AF65-F5344CB8AC3E}">
        <p14:creationId xmlns:p14="http://schemas.microsoft.com/office/powerpoint/2010/main" val="978444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Beginning of American History	</a:t>
            </a:r>
            <a:endParaRPr lang="en-US" dirty="0"/>
          </a:p>
        </p:txBody>
      </p:sp>
      <p:sp>
        <p:nvSpPr>
          <p:cNvPr id="3" name="Content Placeholder 2"/>
          <p:cNvSpPr>
            <a:spLocks noGrp="1"/>
          </p:cNvSpPr>
          <p:nvPr>
            <p:ph idx="1"/>
          </p:nvPr>
        </p:nvSpPr>
        <p:spPr>
          <a:xfrm>
            <a:off x="457200" y="1600201"/>
            <a:ext cx="8229600" cy="3352800"/>
          </a:xfrm>
        </p:spPr>
        <p:txBody>
          <a:bodyPr/>
          <a:lstStyle/>
          <a:p>
            <a:r>
              <a:rPr lang="en-US" dirty="0" smtClean="0"/>
              <a:t>Mostly concerned with </a:t>
            </a:r>
            <a:r>
              <a:rPr lang="en-US" b="1" dirty="0" smtClean="0"/>
              <a:t>domestic affairs</a:t>
            </a:r>
          </a:p>
          <a:p>
            <a:pPr marL="0" indent="0">
              <a:buNone/>
            </a:pPr>
            <a:endParaRPr lang="en-US" b="1" dirty="0" smtClean="0"/>
          </a:p>
          <a:p>
            <a:r>
              <a:rPr lang="en-US" dirty="0" smtClean="0"/>
              <a:t>Policy of isolationism- refusing to be involved in affairs of the rest of the world </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4114800"/>
            <a:ext cx="39624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9295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History </a:t>
            </a:r>
            <a:endParaRPr lang="en-US" dirty="0"/>
          </a:p>
        </p:txBody>
      </p:sp>
      <p:sp>
        <p:nvSpPr>
          <p:cNvPr id="3" name="Content Placeholder 2"/>
          <p:cNvSpPr>
            <a:spLocks noGrp="1"/>
          </p:cNvSpPr>
          <p:nvPr>
            <p:ph idx="1"/>
          </p:nvPr>
        </p:nvSpPr>
        <p:spPr/>
        <p:txBody>
          <a:bodyPr/>
          <a:lstStyle/>
          <a:p>
            <a:r>
              <a:rPr lang="en-US" dirty="0" smtClean="0"/>
              <a:t>Monroe Doctrine- Isolated the US from international affairs (isolationism) </a:t>
            </a:r>
          </a:p>
          <a:p>
            <a:endParaRPr lang="en-US" dirty="0"/>
          </a:p>
          <a:p>
            <a:endParaRPr lang="en-US" dirty="0" smtClean="0"/>
          </a:p>
          <a:p>
            <a:r>
              <a:rPr lang="en-US" dirty="0" smtClean="0"/>
              <a:t>Truman Doctrine- states that the US will oppose any threat made to the US (internationalism)</a:t>
            </a:r>
            <a:endParaRPr lang="en-US" dirty="0"/>
          </a:p>
        </p:txBody>
      </p:sp>
    </p:spTree>
    <p:extLst>
      <p:ext uri="{BB962C8B-B14F-4D97-AF65-F5344CB8AC3E}">
        <p14:creationId xmlns:p14="http://schemas.microsoft.com/office/powerpoint/2010/main" val="2207071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Foreign Policy </a:t>
            </a:r>
            <a:endParaRPr lang="en-US" dirty="0"/>
          </a:p>
        </p:txBody>
      </p:sp>
      <p:sp>
        <p:nvSpPr>
          <p:cNvPr id="3" name="Content Placeholder 2"/>
          <p:cNvSpPr>
            <a:spLocks noGrp="1"/>
          </p:cNvSpPr>
          <p:nvPr>
            <p:ph idx="1"/>
          </p:nvPr>
        </p:nvSpPr>
        <p:spPr/>
        <p:txBody>
          <a:bodyPr/>
          <a:lstStyle/>
          <a:p>
            <a:pPr marL="0" indent="0">
              <a:buNone/>
            </a:pPr>
            <a:r>
              <a:rPr lang="en-US" b="1" u="sng" dirty="0" smtClean="0"/>
              <a:t>Key Players:</a:t>
            </a:r>
          </a:p>
          <a:p>
            <a:pPr marL="0" indent="0">
              <a:buNone/>
            </a:pPr>
            <a:r>
              <a:rPr lang="en-US" dirty="0" smtClean="0"/>
              <a:t>United States President</a:t>
            </a:r>
          </a:p>
          <a:p>
            <a:pPr marL="0" indent="0">
              <a:buNone/>
            </a:pPr>
            <a:r>
              <a:rPr lang="en-US" dirty="0" smtClean="0"/>
              <a:t>Secretary of State</a:t>
            </a:r>
          </a:p>
          <a:p>
            <a:pPr marL="0" indent="0">
              <a:buNone/>
            </a:pPr>
            <a:r>
              <a:rPr lang="en-US" dirty="0" smtClean="0"/>
              <a:t>Secretary of Defense</a:t>
            </a:r>
          </a:p>
          <a:p>
            <a:pPr marL="0" indent="0">
              <a:buNone/>
            </a:pPr>
            <a:r>
              <a:rPr lang="en-US" dirty="0" smtClean="0"/>
              <a:t>Head of Intelligence organizations (CIA)</a:t>
            </a:r>
          </a:p>
          <a:p>
            <a:pPr marL="0" indent="0">
              <a:buNone/>
            </a:pPr>
            <a:r>
              <a:rPr lang="en-US" dirty="0" smtClean="0"/>
              <a:t>Foreign Ambassadors/ Diplomats </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9675" y="1447800"/>
            <a:ext cx="2590800"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2398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Policy </a:t>
            </a:r>
            <a:endParaRPr lang="en-US" dirty="0"/>
          </a:p>
        </p:txBody>
      </p:sp>
      <p:sp>
        <p:nvSpPr>
          <p:cNvPr id="3" name="Content Placeholder 2"/>
          <p:cNvSpPr>
            <a:spLocks noGrp="1"/>
          </p:cNvSpPr>
          <p:nvPr>
            <p:ph idx="1"/>
          </p:nvPr>
        </p:nvSpPr>
        <p:spPr/>
        <p:txBody>
          <a:bodyPr>
            <a:normAutofit/>
          </a:bodyPr>
          <a:lstStyle/>
          <a:p>
            <a:r>
              <a:rPr lang="en-US" dirty="0" smtClean="0"/>
              <a:t>Includes all actions a nation can take when dealing with other countries</a:t>
            </a:r>
          </a:p>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058236"/>
            <a:ext cx="565189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761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Sanctions</a:t>
            </a:r>
            <a:endParaRPr lang="en-US" b="1" u="sng" dirty="0"/>
          </a:p>
        </p:txBody>
      </p:sp>
      <p:sp>
        <p:nvSpPr>
          <p:cNvPr id="3" name="Content Placeholder 2"/>
          <p:cNvSpPr>
            <a:spLocks noGrp="1"/>
          </p:cNvSpPr>
          <p:nvPr>
            <p:ph idx="1"/>
          </p:nvPr>
        </p:nvSpPr>
        <p:spPr/>
        <p:txBody>
          <a:bodyPr/>
          <a:lstStyle/>
          <a:p>
            <a:pPr marL="0" indent="0" algn="ctr">
              <a:buNone/>
            </a:pPr>
            <a:r>
              <a:rPr lang="en-US" dirty="0" smtClean="0"/>
              <a:t>A penalty Imposed for some hostile act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895600"/>
            <a:ext cx="4094670" cy="306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0246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Military Action</a:t>
            </a:r>
            <a:endParaRPr lang="en-US" b="1" u="sng" dirty="0"/>
          </a:p>
        </p:txBody>
      </p:sp>
      <p:sp>
        <p:nvSpPr>
          <p:cNvPr id="3" name="Content Placeholder 2"/>
          <p:cNvSpPr>
            <a:spLocks noGrp="1"/>
          </p:cNvSpPr>
          <p:nvPr>
            <p:ph idx="1"/>
          </p:nvPr>
        </p:nvSpPr>
        <p:spPr/>
        <p:txBody>
          <a:bodyPr/>
          <a:lstStyle/>
          <a:p>
            <a:pPr marL="0" indent="0" algn="ctr">
              <a:buNone/>
            </a:pPr>
            <a:r>
              <a:rPr lang="en-US" dirty="0" smtClean="0"/>
              <a:t>Using our armed forces to strike a country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438400"/>
            <a:ext cx="4877223"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utoShape 4" descr="data:image/jpeg;base64,/9j/4AAQSkZJRgABAQAAAQABAAD/2wCEAAkGBxQTEhQUExQVFhQXFxwYGRgYGBgYGBwYGRgYHBwZHhcYHSghGRwmHBcYIjEiJSkrLi4uHR8zODMsNygtLisBCgoKDg0OGxAQGywkHyQsLCwsLCwsLCwsLCwsLCwsLCwsLCwsLCwsLCwsLCwsLCwsLCwsLCwsLCwsLCwsLCwsLP/AABEIALQBGQMBIgACEQEDEQH/xAAbAAACAgMBAAAAAAAAAAAAAAAEBQMGAQIHAP/EAEAQAAIBAwMCAwUGBAYBAwUBAAECEQADIQQSMQVBUWFxBhMigZEyUqGxwfAUQmLRByNyguHxkkNTohUzY7LCJP/EABgBAAMBAQAAAAAAAAAAAAAAAAABAgME/8QAIxEBAQACAgICAwEBAQAAAAAAAAECEQMSITETQQQiUTKBYf/aAAwDAQACEQMRAD8AqjyfKpbelo63osimNjQVBldnR0YvTA2DTizohRaaWjQL7Gio+1puKMtWBRC26eiCLp6kSzRRt1uLVMB/d1IEqfZWwSgIVt1IiVIFoHq/VLemQM4Y7m2gICzEwTwOwjJ7UAbtrz1U9R7ZyQLagE9j8RmcDGBIrS91u+3/AKgQj7qqRODndPl9am54wLayyKIC1WfZ7r/vCbN5h74ZEKVVhAggnvM4qzWXDAEcVUsvoN1WtttbLWaYYVK8VrcVgjmgI2oXqnUE09o3Lk7QQDAk/EQB8pIzRbVzX2r9oLl261pWU2rdwQADnaBlgYJIfdjiAPWlboD+te1d8kDTqFXJLQbhIH02eOZrfSe1F5LhW9tMARBHfvIXkcdxSPS65mtgMSQpIEqAcme1B3LjN8Q4UyQRAIyBMyZiOa5/ktui26fZ6xbOGlDMCRIPgQyyCDI+tMA4PGcfL61ztOqolj7TSAST2BJEATIgZM49PCzeyHUveKyZhIiUKFRj4TP2szBHaKvjzyy9w1hArIrQGszWwbpW61otbA0E2g+MZ/XisgCZ78VlawfKg2TXorFZmgNCJraa9Naz5UBRl0nFGWdPRJtcVPbtUgHSzUwt1OLdSKlARW7dTLbrZVzUqimETW622VIwxQ+u1K27b3HMKilj8qAF6t1K3p03PuPMKoljGTA8hUem63p2AIuqJ7MdrehVoINc+6p7QG7cu3CzSo/ylkhRPoYnGfSlF/qJYAEDKicctMz5Go3d+g67our2Lu33d1CW+yJhjH9LQRx4VV/8QyEuWHmG2sveNu5Dx6gfSqBavcMAxKkH7RxEnMZGR2j6009quvXdS1olMEH3eNuCQrevxL40wgbVuAxAUgnmYz4z8qmtan3jNBuAYaMqCePnBAz50lNq2DN27n7qmfoP+KaabqqrcV/dM4AiGbaCIjzPMH5VOpjd08ccsvEiFtUUu/G7rcBlWAJMHuCM5zOa7B7M6s3tPbuMApIgjzBiY7TEx2rk3U7197LPttqLak/ApyCcyZAMegqy/wCEXVLzm9bYTbUBg0GA0xAPiROP6RTwyxy/yvk48+PUymvt0yvGtZrNWzbLWGrUGssaAF1+rW0jOxgKJz48D8cVzq/qEKuCbYF1pcg/FLZgACSJmfCfKuhdUa0LT++j3UfFIkR4xB8q4R07Rtc1KWveO6MeQT9mJnyxWeeMvuiY3K6WROoaa0u1tkgfZMD8SJHrU3/1HRssjYpP8u4QPmCBx5Dml2n9m0/jFtkqyhhImTETxXRz7H2GWRbXcP6R/asbjhP63w/HyylVnqtvT3kf3TIf8sgbSBGFOdrHc0hsmcNxTP2IuBr1wgmVSNp82GZ8o/GlPVvYxQtxiAvu4YuAB5kiOAO5/wC6O/w+6Fctf/6LjmLinZbIIYITKliT9qAMR3rbjk+mWeFxuqvZNZ3VCWrCvWqE6tW65qFTUyUGmFYmsBq2ikGVrJrVDisEUBk1rWYrFAJ3XipUStb+M1OgoDWKyBUm2sLzQHlFU72r9oj8S2LhX3T7bhGJYjgN5d471Z+tah7di69obnVSVGPr8RAwJMVyG7av3clSFJZyxgDJyTtyTNTlQsln2saF95cYkrJK5A9f+KA1vt9fG8Da6FYBKhW8z4cHuKrh94FIEBREAgE+HMUtvW7jZJmMROQKUmgsK6o37Zu+5ubGO2RBmDDCeaXam9bX+QoZ7Ar+DYJp50fQagaZGt7lAVmIDQCORA7sZ/vUGp6beugbrh2nxUE/iMVjl+RJdV24/h3LHeP82ruwQYc/MfqPSjbepPuSYchGAmCVTdgbiB8IkfPtQOo0D27hUfEPGIkelWfp91bWkHvgRbdw7AZ3fa5HhHu4j+qt/bjs14Iun6VBqBLK6btu9Q2wkgH+YAj5gcV0C57P2/dhpnbDAAZJBmlli7onwCgnsyx+ceNL+o9cJf3Vs3Ao42iZ5HO6QKy5OHvlK6eD8q8WNx/q29esWv4W++woWG5htEmSC3w8GSTPjVY9mvay5YCgMjqxK7WL8CYIEnb6RUNu8zDYpuQcsrRkiCInJGOPKouoWi5tA7W2FYHkgwvPEHjzrTi4ukrPn5vlyl/8dH9kvaY6trytaNv3e2GklXDbsiRjKnxwRVkFVLpPtHp7dks1prKggfZLAtAwNskwM8QMcSJI6h7Z6dLD3LbC4wHwoNwJY8SCJVe5P/FWyvvwshrzGqRb9t0sslq8S1xwG3n4VAIELgEgkzyO/Na632qvsVFtNs/dKuZJgcjjgz4EUtktvWdR7uzcf4TCkw32SY4IHPpXPun9Puai5c1ANu1fVtq7E2oVA+7k5B5zx6UP1kat2Land7pMqCy7S0xuEY9AfGm3sjrJMREwe2cRwPICss89+mvHNZ6yL7Gsazqt2qTYWWAwjbOMyCY4roHSOrq6H3ZVzGM4j1qre26K1pliXiRESD865x072gfTsQQQw7qdp+ZFR07eXR8vx+PbtVy8m5ix2z2L/AZyYBMH0qVLwPBB9CD+Vch6l1u5d2m4rsFlhsaDBAndt74Oewij+kdTaz7y8odcGVuIcDB+6D28a3451xc3LneTLbqG6vB81Uui+1v8TdVF2lSMkTIO0knJiJEfSrRu4qmYxGqYPihFNShqAJR6lU0MtTigN5rIrUVtNAZNRbT5fX/ipDWKAX3K3StG7VIpoDJrNak1maYLvaVLraa4tld7lYCyBOROWIHFcp03R9UNUdPfuQwQPAIIyAYmO0x8jXZ7V5WnaQYJBggwRyDHB8q5rqusPqdWdQloqmnX3bKcswYkwI7iJjzjzqM7qbXxyXKSlPUvZ+8EYlyQueAcekYqrnpzyiLm7cuKijsS0/IZjNXvr3tJadDkehVp9NwYfrVV0/W9t5dSCC9pxstkGGJVwzFgfhVceZLdqnG5X215MeOTwt/QbF6zp102pCpdh2CtD/AGnd8LRyxjPY1r1bqJS3sxuiBiPnE1QeudZv39R712JunHwiIH3QB2zxz866L0/wBkNJb0obXalhqWTeyK6FkJUFE91BYkzMyBmi8e8tpx5+uHVRU0BuXD8RZmxzEngSO3rVt9sdMq2rKggKz7QPJQBP78KQ6fTut1H2mVgnt8JwSfln8at/vzcgx8FtAoPJk8tPajPLWTPGbhDrdNqDsW0yhdp371XbB4xHMeEVFZ6Vb053s7FjgkwEk/0xj60RrNeLb5MA4Pr/1FL+p64MIGZ8M8+XenuoF33BdQHEEGNpHb/sVX9fYL3rh3QEAE9yYJn1wR8hVm9mOkptYuingDAxzQlpbfvH+FVJuMAf0xxV3L9diTyBvNdWzY2Xdxm4IMjiGBgieCfoKhOvvAhbgB4Ebo5JJIgjMc+lONbYuvt2u0g/aG1hHoBNJbOvPvHVgH+IgkSA304kYpS7NNr+p2tQ266CWEDchBHA7Mo/c0y1GmDOsiCSolrbAgYEl7b9hSzrmgQTeRRbXsvHA4gcZzQ7tqbjbw9y4RlSsABm4+ECD37eGae9ewstzR3WA/zbijkKbhPbujho+tI9f1A22ZC4LDsUGZ/rU4weYFMfZD2dN+69y6rshG3cx7zx4kTAwRFWjR9Gs2rhZbSLcGNwkmB4E8VHyY7sn0NX3VNta29eZrirbefh3bnUlQcDdJB+lSbmUqXsBkyHDEHB/mDooMjnK1fSJJwJjuBVX1HWNMS1u6uw8GMR+lOZwAdPpkWTadEB5+ELP/AJc/Spx1K4LiljbuRBiQAQO27tx901LfsaYhdjhht7NBx4wRzPhSi/oLd7+JUEh7KLdSIllwLgLckAEEfOr7amyW32b6kL+oZl0q2/gJLhgSfiAAKhRkxz4AUTp/aNrmpFpVKgFlypzt3S27gfZx8vGqL7Nu9pzkglRkggAzIBzwasV3qgt3FvqCv8t0epHxR8uRyKyu91pLjqS/9dAuahEA3sqTgbiBnwzQ+t6ltDe6X3jKCWjKrAnJ7nwX8qo3tZrLtw2GRRdteAUsZkGYHaFEH1oUdVvAsqi6hIgkGAcfc/Diqw3ryWfXf6+nRk69aUW1dh7xwDtUEwYJMxMcUZo+s2bhYK4leZx+/nXL+uLqrTC8yC0v8odlKTEmCJ+ImWyY/AUvbq124NzG2sD4dqqQ3iCyn4T4SD8qpP07glwGYIMYx4+FbLVL9kOtWbdiLt5AzMWjOAYABgQWxmO9W6xeVgGUgg5BHBFATGs1rNeoAJhWQKw/athTCPU6hLal3YKqjJPFU3Ve2puYsqUUk/G2GI+8AcDymah9suuh/wDLXNsHnxPcjy/5qmNdDJvGDAWJzB3dvlSy3CO75u/Gu5iruWYFpBYjJMY4AFDdC6rsa4jAkuxIxMxjtS7VFraoIZCRMg8z6fKgtOSbrfa2rLlhIaI4JGRJPPhNRrt4VjlcbuDPaS0pubtpA7gDk9iRInNIdRqODAnxjv8AWs29Y7E7c57yZzie5IoTUXCHyBjsZjz8KrGamhll2u1g9k9H/wCrgkTsns2RPy58sVZdUGKh7rs7OQXlo3RBg+QAilXsiR7jawhhckg4+EkR6D18DR/VdWdoEhj4zgSJzPIiscrd6ILc1Ckm2AAP5iTOAMZOefWnPSerfA9sLudifh7QABPkOKq+s1KIAqMs9yO8jk+f5VJ0nrbrcCfaU/cGcmYk8LJP1NPLCXFWOVxu4V6y3ed2QyW+6Pr3ou30lkSeGYgGOQJ4Bp10rp0XPe5lgSfn5Uy1FgSBgQ2ccx3qbn/F44f1v0Qqlu4XYAK0kngAAZPlzVQ1/UFS/utvImQRmCcYBp3r9SUDBQDuWGBkyp9DiqXrGL3CcAkzAwB5CtMbuJymqu3R7ov3Cjrt2KXuupge7HIgfzN9kd5PlXROndU0elsW9OJuhE2uiLbNh3eSwLMCx2tPB+sGuW9EvqLJchmDn48xlCyqIHbO75+lOrBUKFtkYZjIBBDQAIxPYRP1qc8+s8IvgB1OylwlWUlUeO4E/dmJMD50R022C9m3AVmhjt4EkbVA7HJn0oFb+y0AQp5LTMw0R89oFb9BYrcDuTO9W3RJgEQJGREUrbfYnt0HXMunSQIUADA4PHHhmq6/V0N24xYAFoE+mT/8TSP299obtxvdKdiBidoOW2nk/wBM9u8Gq0ujJvFXJaAxAaSJ2lhijjw3N1ry2XL9V91HXbaIz7pB+ERnsTOPSueHUNf1VosI3ugIB7FgDPjijtL1kqAnureTGJHPzNCWlnVL5XF/Bh+ta446ZOwHQ2f/AG7Y4/lX71cu6PqQOoXSWCKy3QSTACwWg+AwBXUBp9qgvCgHLSNvIjjPJ4rjXUdPGqvqDKi6wEGQZYkQRzVZWUTwvfULlu2ASJDgYHOKF0Wj/iMKZYCCSe3aQQPwmp/ZTo1m9aXfJZRHJGAMd+Iobol2NfeCk7FJRR2HwifxBP0rKZbvVplx2Tsu/QOmJp7aquWjLZ9cDsKcpdpTp7s0bbatWY33lYtqqzCgAmTAAk+JjmokFShaAE1PR9PcMvYtknk7QD9Rmj9FbVFVEEKogDJgepzWypU9taA3Ferao948/oaAHfkUi9reqNatbVBl8FoMAeE+Jz8ppl1HWC0jXGDEKJO0Fj9Bmq7p/bvSEbrrFWOAHsl0FoESkHBNwZLCYwOwmpSrn3V7+IzB4obo2nN3cvmNvYcZk9vpyaH6/rRevuLCEI1xvdp9poLHaMT2jFEdBF62DtI3ElYkHBgkgqSKjOgV1HTwAynaAZCkhsyBj5gzNA9Sue6sET8d8z/sH6H9TTO9YZj8c/CM/ECI7keFIeozeulg24KMeAET5UY+thF0q6UlseAnx5P4fnQesvtcbcfT6UbqhtSOYxj73839vlROt0G3T2rgUhWUTz9rMnykQfrTNF025csqmpX4l3bGBB25EwfHj8vGptV1Y3RJMKM5Aye3HJrPRtSXsXtKxMMvvLQ//Lb+LaP9Shh8hTT2U6Utx0HISXbzaAFn0k/Sout716ORPoOgqVXflyxMYiABPnEsKdezFu0t12dAEe2VBgmROOFJyPlgcUy0fT7U7ciRmB97MEgYEUbd0i2VUBZ7eg8yIjwrlttrokkhVdsiVUiR8I+hBrHVLgFtm7oCRRzZuSPX9KH6kxCOYBAB/cU8ctFlNqxriGUEsJKjI+RGPn+NVnZuuW45Zj2jg/2q6auzCgbRIUDtzA/tVR95tcEdmJ/E/St8ct+meU0YdG13u0u2+AWEj+mfykEfOi7HUDLBfiJE7hwT5/j+NJLxkAhuxyeYnj0oT+PvAlLb/QAT8yJouO2Z1qW2kNeIiZx3PmPCltzrRDk28g+PBzOQK09olPvQMxsTmRJ2AFoPiZpei1cxA+7q3uPvuMWaAJJ7AQAPAAdqa/xa++tPONqbvIxDUp01ontNTrpm+6auQJemoGuqDwJM+Sgn9KGuIdjuf5mA/Nj+QqR9Mw/lP0rS5OzafsgzHgTAn6CgDbftBdXSPpSFZGBEtMjdB+eQTnxpDZUjNGXxgx4Grp7X+zuktLb9zct2ri2A/u95O4tJiWJycj6VN1Kf0RdN626nBK4yBwfl+vrR2k1Si6hTnG7iJYwePUVXtMnciRzVi6Vpt10MsbZkweI4H1/I1nqS+Bv6XnQEkU3sNxQHTreBTVLVaEmtUSgqJbVSqnrTCVVqZRUAMfWiARQGxFa16a03j71AUf26vMRatjKOTIBHxERAP9Imap2o1q8G2rdlDEMx3AArtOFWeAexGKt3+ICL7pHYwF3DAMy0QBHkDXPLV87w7jd4TH3YEHuP7Vnljukk6X1T+Gvi8LVmVVgIQclGghlBgzAxjJrTpqoVlrcwJBWBJYnsOP0jwqTUXfetttKCwEFhPwqJED1EfjkdobNhERizEqsn4VMFoON2Y5FVjNioeo6tVR0QkuxCxzAPYfWPnRV32fNu0Jf4gAzKMQTHM8jIAPczFV2QLhO6YYcDkTBI/GKtXXNXaG7+Hu+8tQoLlWT4j/LtPJHiPOqBfZ6Z7xodoUKTIxhcT8Qg8dqsvSL9ttifHtsgYfuPdz9nicx/3VU0PVSLXu2BIAZREfzScg+Z5EGMVJ7NXwt9AxhWYT67ht/ECosXLo79o+ki2yPbVUUCCI58OOP+qx7HYuuC0bkJgdsjbz3zNWu/eFxSGBMjMcEZEfFzxVZu9MQXgGGxSGhgWDYE7ZmOJyfTvWU5O01Wlw15iyezFwLZl/tmZP2skyJj+krRutIIknEDv51XukE2rpt20JDndBOQwGTmRBAGPKt+pdVuKvulsOXBzJEc4yOfpWVm6uXQjoqlnuNOYAGfMmiOqIdkT9ogfUgfrVOua2+BF2xESZ/zEIH0IPETQ7e0UjaTfHluVojzMGtPjv0jvFs6i8ST61SdTbJ2Yycn5mt7vU7hBg3GBH8wH96EbqryDsHw4Gf0+VVhjYWWUrZV3MtuILHDeAnw7nFGt0hbJDBy7eG0THiB29San6FpbdxRfvMQQ5CoIAJ+1kn18RTWyTceCm0boCjuPvE98/lV9pPDPSrdRnUXdwkAKB8XOAO1aJoPOjNXorh1V23bxBP0Ef3FHWvZ29tktVzKa2Wi+xoY/nZR5GpRomGfeP8A+Qom10q7Df5nBEYHfdn8Kju6O6oHx8nBgRHfFHeDTK2bv/ut8wpqG5prv3lM+Kx+tO+nez1+4hZbqTuiGXGIkyD60Da6bqWiPdHc21ftAkzjGYn9ae5BonfSMBwD6f8APNSaS9bKOl1br3yYV98gAABQQckACOeI8KL1ej1KYNoEhSxhgYA5xM49Kk0vSDdAfcytMNsUQIJgyTzx27mlcoEOg6VMicNziTz2NXXovTwg2qIHw/8A9ZNB9J04k44JBxHHf8qsmitCaQH6S1TOytQWEoxBTCRBUgFapW9MMhaz7sV4VsKAiuJxmtfeH7oqW6K02UAm1OnW4pRxKkZH74Ncr9qtD/D37ltJcIqkExIDg4JHhB+orrQGRVL/AMQOisf8+0mSFW4Z4AmGM9hx9KVCgdLS4pLAHa+GPY5yMfymIPlNMfalvgmQBglMRPgMSJM9+1adP1RLJbUYBgnsRMk0r69qveXNswOf7Y9M/OnCJ6N1d8Fbarwon51FfMxjynxqMkGB4UGJ0Nstgd/yFFIgtsrc7SDx4EHH0ofSypkDE+f0oqxcLB7hEKBjzP7ipBxo9aRdJYk7SHE5mDMZ8qedbugOjwWttBAjM7laY/28eE1TNHqcBnB3ABZzkAQO/JHM+FOtIzX9lsHFsSGJ5mQB8u/yqeTHeqvHLUptpOr7Lga1bZmJ7gjnkiRn5Ci7vVVL7nDAh1kgbhhpj4RIPypcd8RtbwMEkE8Yxj0M1Led12E2SUaEG1l+EtwWn7IzzWXUfJTLX9csvthwAJmQRk7Y5Ge9a6rUWGA+O2e2SBnGM0l1fS2X/wC42Y4AGMdwOM0DpQxy3xY+yTE/sCIp9JfVOcg7qyBTGJMFfr+VJdJYwxbJJMf9GodffBMKzYXgEtGZjyFMOkofdgt+/D8Iq5OsTllsRodIQrbSFyIBj7RxkfIc/KrfpNAttdwk4780i6Pot6ufuvbJ+RanHUNYPddwQIPrwRUZTfgopWh17fxFy4IBeCRHAImBPnAp7e61dlF+A7iBxwWIHCiaqu8szEiDgfIcfPNFdNsXLr7VBA3ZaQNo8Z54Fa9Zolv0fT22lX2kFt2FIPHeSfpSn2iuqrgblhVIP2sQDP2Qc/FRnWOqXB/lIjKBG1kKvuXiSZ3KTHh60pvdNe6jMFCqAxLMwAjvnx5x3is8J91Vpj/9XNlJRd43MTBjkyRnyZSDmR4dqsNbvPJUqFWWOJU8jwNP+k6NihDgB8QDjsFlvuyAuCRUN7psHdtMHvJULHIUL2PpWneb1EA+q60XdTfcGQbjMp8iT8XoefSmXs71JATb/mJmexnj9PpUWn0oGcwD5t+OZpobCo6MVXcJBJG1mywEjMcD61HJJZ1PZho929jAInsTOQJgepqwaVM0lsiGnbEgEj8Prinmh7elXh/mA0tCi7dDWaKU1YSLW4FaA1IKA9FbCvLW0UBo4rEVKy1pQCQHNEA0JbbNTXLgAJPYTTCg/wCIGv8A83YVA2rtU8sQ8FuOxgCPXxrn1+wy/E6ncxJI8sVdep6UXNWztMNLEDgnsQfSJ+VIupKxaCJEBZBgxzxM/wB6i5edBX3lmGI4gVgrkgRzTDWFd5wBHhPIxOaHZCZOBn05kx+BphqHIiZIHf8AfNS6V2MhSQoz5fv+1b6awTGPmf7mjFt7QT5HtIOYiZwefGp2GLeiDhvskbe84bufLwnypp7L65LTG0c7hIO3ggQZPlt/Wl/T2UswXgjjPHz9D9aGvaaCNpkl2GB3Ef3qrO00S66W4p3cETJAMQSTPxH07eNEdW1Qe1KbFc5kYBAiNx4bAP0xVS1K6hGLKLoXsYJWDE5IIgkUT/E3WsBmufaJEQBhYHbzmo6UxVp95ZXdgRmYU/FyM4ma3s9KFxW940GPs8TzGB+tVj+P2kpJmZz+hmc95ntT7TBrhksWJAkZbE8YiKVxoY/h7YwEWPSB48CvaNjLyI+I4iOw7Uzvae3EAENMyFK8dok4pZfvEGcEDGPDPbx5/ZqZ5FGdP6m1ksV+ywG75HB/GterdVt+7OTmTBbM+A71D028EuyYKESO4z/x+dC9Y6PN34GHuys8A7TmBn+X8qq8W/IlKdFO2SIJzHrVh6NpgoR2ndztXJYDJkk4EcGklsMR7pNrg4BBnjJz6Ux0fUL2nAZ7TlPvZiARgkcZA5/Gry9aJYdZpXxsBkArBO1sEmN2QfDECkPUNbcBIu23G4zMB5z4irBa9p7dxBhsBQJALEKIkmk5vIQzBLu4H7S3EiJJ+yWz9MVz42y+YZr0XWq1iSASHjcZ3EniZ4HP0qPqTzDBTBHMYPfk4OP0pR0/VuLjMCx3ISQdoZjmFkCJ8/l3rW3qReUJcuXJnj7QB4gSQoEACMmn1/bsBunLESoTnEmfXC+sZNa6vSlnRyx2sQ3cTBIOCc5BFD6BwjbC0QSASYAxgkEYEzwP0q4/wNu2gLAkgjKhfskc5yFJUnsQQfnVuruhBoZJkmT4080nI9D+dIenXxnyUsf9KiSccwDTrR3QdrKQVIMEZBmtcfQObJopaEs5oq2KoJlqSK1UVtFAZ71IKjUVuBTD1w4qH3h8D9DUzLiop/eaQIU5pR7R650EbZQicckgmQfKIpojZqr+1Aa7eVTOy2pOCQWLfyyO3GPI096IiOo961y+F90hACqMwBEmMQWgGlGrdVYRgjM4kH0ij+qW3QLIgTwOB9PSlF23mTkef9qz+9qRXF5KjjPHA9SavfSPZ4N0mSoNx2/iB/twv1tj/wCVUSwpuMtlMF2VMdyxAHyzXd9LaCIqD7KqFHoBA/AVWMJw+xcKzCqDHJGRPr61Dq7yKgO2WyCDInx+pI/Yqz+0vTfc3bqhR8WU8g2Bj+kyPlVT6kYMMBuwMZ7Djw8/WlAl6NfBcgAjBwSD2jGBRII94P8AW/4kUksan3TBlAJ/CmnRbLX+CAwYkk8SYjzq9kv+j167FAcAAAT4iOKQdW09ttzkbSPAgFjnP7FKtNNgsGB9YMQO80F1jX7iNnAHbiTM/pWcw15MB1OyFaQxaZyQB+XrVl6M82kho8jnA5EZ4zVP1GoLRMY8POrj0xBZRREgjdk8EgSBTym4DJFMyeYEeGZwPOlfVbhOYgj8+RTVbksCsELiDifSe9K+qRuJjaSJI8COflWc8ezC6LUhpXgjK/qPr+dY1Osm3tnLt8Q8gfsnyMClYENM+dPbHTEuaVrhHxqHIIPhJz41dz6+Tw47lfBS7i3cUpIYbjzPPHyp/b2sEYu4a4IeMGV5BH83Mx6VWA53k/Limtu5tjE5GDwfX9zVXHflCxX9RaDbWEEnFy0TbVmAgBkmFPh271Bf6ectueZnItkf+TD8K1D+/tNuQkSFgEDiTIkEmJ7ngxnEIdRqXQC3e3FThWP2lzx5965+mU9AHqbpN7ZIO09goBJ/048KLsXAGyGY+DLu+kGgn00MSO4n6c/p9aN0gbswOZCkT2OfE/WtfEC09E0+62zTbDQ0KU2sFI5xDEcj0mmVjU+/tkuymQDtG4QwMd+xXMelVnR9T3ODcBkcAn4AQpAJUgkfKranu2RWAXdkLBVvgPZgM8kDMc1lnuGrups3LAuXLW3awa268lQ4MspjAE5Hzqy+yZf3KG4QScj/AEniZ7xzQlyNpXa0ngKoOYzORiBFMOm3RiPSPlV8WXbySzWDRds0u01yjrTVsYpa3BrRDUgNMMg1tWAayTmgM1rs862HFe3UgqaNLRVY6hei5dbuH78HAED/AGgfWrIrZNVr2othXDwT7wjA8VABnygijKbgR9fX4D7wZyVPkSSDPpVLvWy0Adv3+tWfqN8qm1mP2Y2nME9v35VVn1bmR9P35f3qN/wLF/h70zdqt5+zZWf97YX8Nx+VdTqr+w2h93pQ5+3dO8/6Thfwz86srH6+FaT0Smf4g2pKOPulSewggg/ia5p1Cyd0kyT4ceJ8+9Xv261r+92R8IUR/u7xx2/A+NUh2TaRJ3dyfDw8qn7MquoavnSOg/wtqze3ktd2+8mNqqVZgB35gGao+oJ8I/65rp/tMjHS2CFlRsLDt9mBPlJ+pFFm5oIU1ClfhEmZOAR9e4pX1dEBBAgTPzkTHlGBWv8AGdwhHqxPp9mKFOpWc7ifODk+HFR10ZB1u0BebbEHOM+I/SfnVt0SqBb3nCqJ/wDHINVLql0NdIGY+Ees/wDNXP3cfL9KueiMG0wkFQpkGdxOPWDInxqt9StkOZmQeD38asAumRDRGeMQTj8qWe0FyV+GD6c/SssbfRq5c+0I4NWXorj+GurImHMd42VWmTK+o/E0Y9gNz9aeWHaaXx59LtFpuZA/YohviKj98E9u9Aro2LHaC3cwM/TvRtzTXFKypGZ8SIzOOK12zF6a9cVQqjegOCs7ju4JUn9x5UNsZrjs4yDEHsRz/aj+m9QKqTIkkAYBwJmfr5cmttMm7ce+9m8MsSTHln8Kn9vsAWsSDjtNBWrmV7xMEYIPn5U/tWs0n6jpjbZs+DL4QfL98UCpbjDd2M5Bz+dWfpVxRt4ZuRMhR2ER9aqNhl+HkE/anj1U+FWPpF/aQu88EjEjn8+anKeCPdRdVZKMxOD9nbGc5mpNET+J/Kgr5V93/wCxkLPGT5UZof1/Naz4pqme6JiRmKZWrnypXpBgUwjxroA+0ammhbYEd6nBimEgmt4qLfUooDMVtWoPesbvWkFQTk+v6ClHtPYBFonkMY+Y/wCK9XqL6CsdeWADJO5cz/TFJdDZD3LSNO13VT2MFgCPxr1eqIbtSgDAAAAgDtA7fhXrRzXq9WqXLv8AE66RqSAcbF/GT+tVTQKJ4H5/nWK9UUwmpMzXXfaFtqWwOAOPSAK9XqcCv790yBikfU0gtXq9VUoTdLtBrtsH70/TP6VeFGCazXqk0oT4W8xP0mlnU7QCr/VJP78K9Xqwwt2ZDt/zVGYPbtim6LzWK9WsCJLG648kiNsRjkHy8qb9EtCEOZDnM544PlXq9WXJfCQGu6cqqXUsCJMTI+0BwfU010lsBQB+5g/rXq9WkppNgx86E64gFpWHMhfkfI16vUxSXpADXEtMAULA+eVJPxDPamdrRqdvPxKZz4flWK9U5Ed9DsApdVpYJsIB898+v2RRnQH3WwxABaDA4E7uK9XqnD/VNYLFMRxXq9WwEJx8qlsnFZr1ASj+9bs2B++1er1Mmyitq9XqD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785829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Aid</a:t>
            </a:r>
            <a:endParaRPr lang="en-US" b="1" u="sng" dirty="0"/>
          </a:p>
        </p:txBody>
      </p:sp>
      <p:sp>
        <p:nvSpPr>
          <p:cNvPr id="3" name="Content Placeholder 2"/>
          <p:cNvSpPr>
            <a:spLocks noGrp="1"/>
          </p:cNvSpPr>
          <p:nvPr>
            <p:ph idx="1"/>
          </p:nvPr>
        </p:nvSpPr>
        <p:spPr/>
        <p:txBody>
          <a:bodyPr/>
          <a:lstStyle/>
          <a:p>
            <a:r>
              <a:rPr lang="en-US" dirty="0" smtClean="0"/>
              <a:t>Military Aid- joining forces </a:t>
            </a:r>
          </a:p>
          <a:p>
            <a:r>
              <a:rPr lang="en-US" dirty="0" smtClean="0"/>
              <a:t>Economic Aid- giving money </a:t>
            </a:r>
          </a:p>
          <a:p>
            <a:r>
              <a:rPr lang="en-US" dirty="0" smtClean="0"/>
              <a:t>Humanitarian Aid- becoming allies to fight an injustice or praise a good decision </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343400"/>
            <a:ext cx="1866900" cy="24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1334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407</Words>
  <Application>Microsoft Office PowerPoint</Application>
  <PresentationFormat>On-screen Show (4:3)</PresentationFormat>
  <Paragraphs>50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United States Foreign Policy </vt:lpstr>
      <vt:lpstr>Bell Ringer </vt:lpstr>
      <vt:lpstr>Beginning of American History </vt:lpstr>
      <vt:lpstr>A little History </vt:lpstr>
      <vt:lpstr>US Foreign Policy </vt:lpstr>
      <vt:lpstr>Foreign Policy </vt:lpstr>
      <vt:lpstr>Sanctions</vt:lpstr>
      <vt:lpstr>Military Action</vt:lpstr>
      <vt:lpstr>Aid</vt:lpstr>
      <vt:lpstr>Treaties </vt:lpstr>
      <vt:lpstr>2 minutes</vt:lpstr>
      <vt:lpstr>HOT SEAT</vt:lpstr>
      <vt:lpstr>Work Time</vt:lpstr>
    </vt:vector>
  </TitlesOfParts>
  <Company>Atlanta Public Schools-.IT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States Foreign Policy</dc:title>
  <dc:creator>Browne, Alison</dc:creator>
  <cp:lastModifiedBy>Browne, Alison</cp:lastModifiedBy>
  <cp:revision>12</cp:revision>
  <dcterms:created xsi:type="dcterms:W3CDTF">2013-11-15T12:20:57Z</dcterms:created>
  <dcterms:modified xsi:type="dcterms:W3CDTF">2014-03-10T12:28:20Z</dcterms:modified>
</cp:coreProperties>
</file>